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7"/>
  </p:notesMasterIdLst>
  <p:sldIdLst>
    <p:sldId id="969" r:id="rId3"/>
    <p:sldId id="1123" r:id="rId4"/>
    <p:sldId id="1231" r:id="rId5"/>
    <p:sldId id="1106" r:id="rId6"/>
    <p:sldId id="1255" r:id="rId7"/>
    <p:sldId id="1127" r:id="rId8"/>
    <p:sldId id="1267" r:id="rId9"/>
    <p:sldId id="1262" r:id="rId10"/>
    <p:sldId id="1263" r:id="rId11"/>
    <p:sldId id="1256" r:id="rId12"/>
    <p:sldId id="1228" r:id="rId13"/>
    <p:sldId id="1257" r:id="rId14"/>
    <p:sldId id="1233" r:id="rId15"/>
    <p:sldId id="1227" r:id="rId16"/>
    <p:sldId id="1264" r:id="rId17"/>
    <p:sldId id="1265" r:id="rId18"/>
    <p:sldId id="1258" r:id="rId19"/>
    <p:sldId id="1133" r:id="rId20"/>
    <p:sldId id="1266" r:id="rId21"/>
    <p:sldId id="1246" r:id="rId22"/>
    <p:sldId id="1240" r:id="rId23"/>
    <p:sldId id="1259" r:id="rId24"/>
    <p:sldId id="1142" r:id="rId25"/>
    <p:sldId id="114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77A1D3-BF6B-40AA-95AC-A75DE3CAD646}" v="24" dt="2021-12-11T02:51:50.5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0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73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C575B6B4-6661-4C99-91CB-E1CE9AB5936C}"/>
    <pc:docChg chg="undo custSel addSld delSld modSld">
      <pc:chgData name="Chunping Xu" userId="a5962ba47313b1f5" providerId="LiveId" clId="{C575B6B4-6661-4C99-91CB-E1CE9AB5936C}" dt="2021-11-11T22:29:30.401" v="47" actId="20577"/>
      <pc:docMkLst>
        <pc:docMk/>
      </pc:docMkLst>
      <pc:sldChg chg="add setBg modAnim">
        <pc:chgData name="Chunping Xu" userId="a5962ba47313b1f5" providerId="LiveId" clId="{C575B6B4-6661-4C99-91CB-E1CE9AB5936C}" dt="2021-11-06T00:34:35.300" v="19"/>
        <pc:sldMkLst>
          <pc:docMk/>
          <pc:sldMk cId="0" sldId="262"/>
        </pc:sldMkLst>
      </pc:sldChg>
      <pc:sldChg chg="modSp">
        <pc:chgData name="Chunping Xu" userId="a5962ba47313b1f5" providerId="LiveId" clId="{C575B6B4-6661-4C99-91CB-E1CE9AB5936C}" dt="2021-11-05T23:04:09.592" v="10" actId="1076"/>
        <pc:sldMkLst>
          <pc:docMk/>
          <pc:sldMk cId="0" sldId="282"/>
        </pc:sldMkLst>
        <pc:spChg chg="mod">
          <ac:chgData name="Chunping Xu" userId="a5962ba47313b1f5" providerId="LiveId" clId="{C575B6B4-6661-4C99-91CB-E1CE9AB5936C}" dt="2021-11-05T23:04:09.592" v="10" actId="1076"/>
          <ac:spMkLst>
            <pc:docMk/>
            <pc:sldMk cId="0" sldId="282"/>
            <ac:spMk id="30764" creationId="{61A03987-4BE7-4499-90F1-AE142024FC6B}"/>
          </ac:spMkLst>
        </pc:spChg>
      </pc:sldChg>
      <pc:sldChg chg="modSp mod">
        <pc:chgData name="Chunping Xu" userId="a5962ba47313b1f5" providerId="LiveId" clId="{C575B6B4-6661-4C99-91CB-E1CE9AB5936C}" dt="2021-11-11T22:29:30.401" v="47" actId="20577"/>
        <pc:sldMkLst>
          <pc:docMk/>
          <pc:sldMk cId="3941184548" sldId="969"/>
        </pc:sldMkLst>
        <pc:spChg chg="mod">
          <ac:chgData name="Chunping Xu" userId="a5962ba47313b1f5" providerId="LiveId" clId="{C575B6B4-6661-4C99-91CB-E1CE9AB5936C}" dt="2021-11-11T22:29:30.401" v="47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575B6B4-6661-4C99-91CB-E1CE9AB5936C}" dt="2021-11-06T01:13:59.536" v="30"/>
        <pc:sldMkLst>
          <pc:docMk/>
          <pc:sldMk cId="829457335" sldId="1105"/>
        </pc:sldMkLst>
        <pc:spChg chg="mod">
          <ac:chgData name="Chunping Xu" userId="a5962ba47313b1f5" providerId="LiveId" clId="{C575B6B4-6661-4C99-91CB-E1CE9AB5936C}" dt="2021-11-06T01:12:09.576" v="29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575B6B4-6661-4C99-91CB-E1CE9AB5936C}" dt="2021-11-06T01:14:08.361" v="31" actId="207"/>
        <pc:sldMkLst>
          <pc:docMk/>
          <pc:sldMk cId="2525696250" sldId="1106"/>
        </pc:sldMkLst>
        <pc:spChg chg="mod">
          <ac:chgData name="Chunping Xu" userId="a5962ba47313b1f5" providerId="LiveId" clId="{C575B6B4-6661-4C99-91CB-E1CE9AB5936C}" dt="2021-11-06T01:14:08.361" v="31" actId="207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669733650" sldId="1128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895255404" sldId="113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757391362" sldId="1131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994419938" sldId="1132"/>
        </pc:sldMkLst>
      </pc:sldChg>
      <pc:sldChg chg="modSp mod">
        <pc:chgData name="Chunping Xu" userId="a5962ba47313b1f5" providerId="LiveId" clId="{C575B6B4-6661-4C99-91CB-E1CE9AB5936C}" dt="2021-11-05T23:08:14.294" v="16"/>
        <pc:sldMkLst>
          <pc:docMk/>
          <pc:sldMk cId="1463876300" sldId="1133"/>
        </pc:sldMkLst>
        <pc:spChg chg="mod">
          <ac:chgData name="Chunping Xu" userId="a5962ba47313b1f5" providerId="LiveId" clId="{C575B6B4-6661-4C99-91CB-E1CE9AB5936C}" dt="2021-11-05T23:08:14.294" v="16"/>
          <ac:spMkLst>
            <pc:docMk/>
            <pc:sldMk cId="1463876300" sldId="1133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627517099" sldId="1138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2379171661" sldId="1139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3254918424" sldId="114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802548021" sldId="1141"/>
        </pc:sldMkLst>
      </pc:sldChg>
      <pc:sldChg chg="modSp">
        <pc:chgData name="Chunping Xu" userId="a5962ba47313b1f5" providerId="LiveId" clId="{C575B6B4-6661-4C99-91CB-E1CE9AB5936C}" dt="2021-11-06T01:44:12.863" v="38" actId="20577"/>
        <pc:sldMkLst>
          <pc:docMk/>
          <pc:sldMk cId="2581471721" sldId="1142"/>
        </pc:sldMkLst>
        <pc:spChg chg="mod">
          <ac:chgData name="Chunping Xu" userId="a5962ba47313b1f5" providerId="LiveId" clId="{C575B6B4-6661-4C99-91CB-E1CE9AB5936C}" dt="2021-11-06T01:44:12.863" v="38" actId="20577"/>
          <ac:spMkLst>
            <pc:docMk/>
            <pc:sldMk cId="2581471721" sldId="1142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4031189643" sldId="1143"/>
        </pc:sldMkLst>
      </pc:sldChg>
      <pc:sldChg chg="modSp mod">
        <pc:chgData name="Chunping Xu" userId="a5962ba47313b1f5" providerId="LiveId" clId="{C575B6B4-6661-4C99-91CB-E1CE9AB5936C}" dt="2021-11-05T22:12:31.322" v="6" actId="20577"/>
        <pc:sldMkLst>
          <pc:docMk/>
          <pc:sldMk cId="713607389" sldId="1144"/>
        </pc:sldMkLst>
        <pc:spChg chg="mod">
          <ac:chgData name="Chunping Xu" userId="a5962ba47313b1f5" providerId="LiveId" clId="{C575B6B4-6661-4C99-91CB-E1CE9AB5936C}" dt="2021-11-05T22:12:31.322" v="6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575B6B4-6661-4C99-91CB-E1CE9AB5936C}" dt="2021-11-05T22:13:44.014" v="9" actId="20577"/>
        <pc:sldMkLst>
          <pc:docMk/>
          <pc:sldMk cId="4089754007" sldId="1226"/>
        </pc:sldMkLst>
        <pc:spChg chg="mod">
          <ac:chgData name="Chunping Xu" userId="a5962ba47313b1f5" providerId="LiveId" clId="{C575B6B4-6661-4C99-91CB-E1CE9AB5936C}" dt="2021-11-05T22:13:44.014" v="9" actId="20577"/>
          <ac:spMkLst>
            <pc:docMk/>
            <pc:sldMk cId="4089754007" sldId="1226"/>
            <ac:spMk id="8" creationId="{E0EB5CBB-CE52-4FEF-9EC8-BA01A1807AEF}"/>
          </ac:spMkLst>
        </pc:spChg>
      </pc:sldChg>
      <pc:sldChg chg="add del">
        <pc:chgData name="Chunping Xu" userId="a5962ba47313b1f5" providerId="LiveId" clId="{C575B6B4-6661-4C99-91CB-E1CE9AB5936C}" dt="2021-11-06T01:41:19.728" v="33"/>
        <pc:sldMkLst>
          <pc:docMk/>
          <pc:sldMk cId="1643336591" sldId="123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2629905784" sldId="1230"/>
        </pc:sldMkLst>
      </pc:sldChg>
      <pc:sldChg chg="add">
        <pc:chgData name="Chunping Xu" userId="a5962ba47313b1f5" providerId="LiveId" clId="{C575B6B4-6661-4C99-91CB-E1CE9AB5936C}" dt="2021-11-06T01:41:19.738" v="34"/>
        <pc:sldMkLst>
          <pc:docMk/>
          <pc:sldMk cId="3871351652" sldId="1230"/>
        </pc:sldMkLst>
      </pc:sldChg>
      <pc:sldChg chg="new del">
        <pc:chgData name="Chunping Xu" userId="a5962ba47313b1f5" providerId="LiveId" clId="{C575B6B4-6661-4C99-91CB-E1CE9AB5936C}" dt="2021-11-06T00:35:57.290" v="20" actId="47"/>
        <pc:sldMkLst>
          <pc:docMk/>
          <pc:sldMk cId="4241925513" sldId="1230"/>
        </pc:sldMkLst>
      </pc:sldChg>
    </pc:docChg>
  </pc:docChgLst>
  <pc:docChgLst>
    <pc:chgData name="Chunping Xu" userId="a5962ba47313b1f5" providerId="LiveId" clId="{1A77A1D3-BF6B-40AA-95AC-A75DE3CAD646}"/>
    <pc:docChg chg="undo redo custSel addSld delSld modSld sldOrd">
      <pc:chgData name="Chunping Xu" userId="a5962ba47313b1f5" providerId="LiveId" clId="{1A77A1D3-BF6B-40AA-95AC-A75DE3CAD646}" dt="2021-12-11T02:52:04.537" v="184"/>
      <pc:docMkLst>
        <pc:docMk/>
      </pc:docMkLst>
      <pc:sldChg chg="modSp mod">
        <pc:chgData name="Chunping Xu" userId="a5962ba47313b1f5" providerId="LiveId" clId="{1A77A1D3-BF6B-40AA-95AC-A75DE3CAD646}" dt="2021-12-10T18:11:12.389" v="6" actId="20577"/>
        <pc:sldMkLst>
          <pc:docMk/>
          <pc:sldMk cId="3941184548" sldId="969"/>
        </pc:sldMkLst>
        <pc:spChg chg="mod">
          <ac:chgData name="Chunping Xu" userId="a5962ba47313b1f5" providerId="LiveId" clId="{1A77A1D3-BF6B-40AA-95AC-A75DE3CAD646}" dt="2021-12-10T18:11:12.389" v="6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del">
        <pc:chgData name="Chunping Xu" userId="a5962ba47313b1f5" providerId="LiveId" clId="{1A77A1D3-BF6B-40AA-95AC-A75DE3CAD646}" dt="2021-12-10T22:49:21.634" v="19" actId="47"/>
        <pc:sldMkLst>
          <pc:docMk/>
          <pc:sldMk cId="829457335" sldId="1105"/>
        </pc:sldMkLst>
      </pc:sldChg>
      <pc:sldChg chg="modSp mod modAnim">
        <pc:chgData name="Chunping Xu" userId="a5962ba47313b1f5" providerId="LiveId" clId="{1A77A1D3-BF6B-40AA-95AC-A75DE3CAD646}" dt="2021-12-11T01:10:35.863" v="171"/>
        <pc:sldMkLst>
          <pc:docMk/>
          <pc:sldMk cId="2525696250" sldId="1106"/>
        </pc:sldMkLst>
        <pc:spChg chg="mod">
          <ac:chgData name="Chunping Xu" userId="a5962ba47313b1f5" providerId="LiveId" clId="{1A77A1D3-BF6B-40AA-95AC-A75DE3CAD646}" dt="2021-12-10T22:49:56.645" v="28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A77A1D3-BF6B-40AA-95AC-A75DE3CAD646}" dt="2021-12-10T18:11:32.483" v="8" actId="207"/>
        <pc:sldMkLst>
          <pc:docMk/>
          <pc:sldMk cId="2795687584" sldId="1123"/>
        </pc:sldMkLst>
        <pc:spChg chg="mod">
          <ac:chgData name="Chunping Xu" userId="a5962ba47313b1f5" providerId="LiveId" clId="{1A77A1D3-BF6B-40AA-95AC-A75DE3CAD646}" dt="2021-12-10T18:11:32.483" v="8" actId="207"/>
          <ac:spMkLst>
            <pc:docMk/>
            <pc:sldMk cId="2795687584" sldId="1123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A77A1D3-BF6B-40AA-95AC-A75DE3CAD646}" dt="2021-12-11T02:51:42.633" v="180" actId="20577"/>
        <pc:sldMkLst>
          <pc:docMk/>
          <pc:sldMk cId="776225184" sldId="1127"/>
        </pc:sldMkLst>
        <pc:spChg chg="mod">
          <ac:chgData name="Chunping Xu" userId="a5962ba47313b1f5" providerId="LiveId" clId="{1A77A1D3-BF6B-40AA-95AC-A75DE3CAD646}" dt="2021-12-11T02:51:42.633" v="180" actId="20577"/>
          <ac:spMkLst>
            <pc:docMk/>
            <pc:sldMk cId="776225184" sldId="112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A77A1D3-BF6B-40AA-95AC-A75DE3CAD646}" dt="2021-12-10T23:07:12.872" v="115"/>
        <pc:sldMkLst>
          <pc:docMk/>
          <pc:sldMk cId="1463876300" sldId="1133"/>
        </pc:sldMkLst>
        <pc:spChg chg="mod">
          <ac:chgData name="Chunping Xu" userId="a5962ba47313b1f5" providerId="LiveId" clId="{1A77A1D3-BF6B-40AA-95AC-A75DE3CAD646}" dt="2021-12-10T23:07:12.872" v="115"/>
          <ac:spMkLst>
            <pc:docMk/>
            <pc:sldMk cId="1463876300" sldId="1133"/>
            <ac:spMk id="160782" creationId="{BDFD54D5-728E-4DE0-B8CD-BB0D37C84E5C}"/>
          </ac:spMkLst>
        </pc:spChg>
      </pc:sldChg>
      <pc:sldChg chg="addSp delSp modSp mod modAnim">
        <pc:chgData name="Chunping Xu" userId="a5962ba47313b1f5" providerId="LiveId" clId="{1A77A1D3-BF6B-40AA-95AC-A75DE3CAD646}" dt="2021-12-11T01:10:03.399" v="170"/>
        <pc:sldMkLst>
          <pc:docMk/>
          <pc:sldMk cId="2581471721" sldId="1142"/>
        </pc:sldMkLst>
        <pc:spChg chg="mod">
          <ac:chgData name="Chunping Xu" userId="a5962ba47313b1f5" providerId="LiveId" clId="{1A77A1D3-BF6B-40AA-95AC-A75DE3CAD646}" dt="2021-12-11T01:08:02.893" v="168" actId="20577"/>
          <ac:spMkLst>
            <pc:docMk/>
            <pc:sldMk cId="2581471721" sldId="1142"/>
            <ac:spMk id="160782" creationId="{BDFD54D5-728E-4DE0-B8CD-BB0D37C84E5C}"/>
          </ac:spMkLst>
        </pc:spChg>
        <pc:picChg chg="add del">
          <ac:chgData name="Chunping Xu" userId="a5962ba47313b1f5" providerId="LiveId" clId="{1A77A1D3-BF6B-40AA-95AC-A75DE3CAD646}" dt="2021-12-11T01:06:36.392" v="153" actId="22"/>
          <ac:picMkLst>
            <pc:docMk/>
            <pc:sldMk cId="2581471721" sldId="1142"/>
            <ac:picMk id="3" creationId="{4EA58871-8BE9-4434-8225-A452DD7711D7}"/>
          </ac:picMkLst>
        </pc:picChg>
      </pc:sldChg>
      <pc:sldChg chg="modSp mod">
        <pc:chgData name="Chunping Xu" userId="a5962ba47313b1f5" providerId="LiveId" clId="{1A77A1D3-BF6B-40AA-95AC-A75DE3CAD646}" dt="2021-12-11T01:06:41.978" v="155" actId="20577"/>
        <pc:sldMkLst>
          <pc:docMk/>
          <pc:sldMk cId="713607389" sldId="1144"/>
        </pc:sldMkLst>
        <pc:spChg chg="mod">
          <ac:chgData name="Chunping Xu" userId="a5962ba47313b1f5" providerId="LiveId" clId="{1A77A1D3-BF6B-40AA-95AC-A75DE3CAD646}" dt="2021-12-11T01:06:41.978" v="155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A77A1D3-BF6B-40AA-95AC-A75DE3CAD646}" dt="2021-12-10T23:05:50.210" v="92"/>
        <pc:sldMkLst>
          <pc:docMk/>
          <pc:sldMk cId="4117151880" sldId="1227"/>
        </pc:sldMkLst>
        <pc:spChg chg="mod">
          <ac:chgData name="Chunping Xu" userId="a5962ba47313b1f5" providerId="LiveId" clId="{1A77A1D3-BF6B-40AA-95AC-A75DE3CAD646}" dt="2021-12-10T23:05:50.210" v="92"/>
          <ac:spMkLst>
            <pc:docMk/>
            <pc:sldMk cId="4117151880" sldId="122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A77A1D3-BF6B-40AA-95AC-A75DE3CAD646}" dt="2021-12-10T22:57:51.187" v="70"/>
        <pc:sldMkLst>
          <pc:docMk/>
          <pc:sldMk cId="2606221203" sldId="1228"/>
        </pc:sldMkLst>
        <pc:spChg chg="mod">
          <ac:chgData name="Chunping Xu" userId="a5962ba47313b1f5" providerId="LiveId" clId="{1A77A1D3-BF6B-40AA-95AC-A75DE3CAD646}" dt="2021-12-10T22:57:51.187" v="70"/>
          <ac:spMkLst>
            <pc:docMk/>
            <pc:sldMk cId="2606221203" sldId="12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A77A1D3-BF6B-40AA-95AC-A75DE3CAD646}" dt="2021-12-10T22:48:32.488" v="13"/>
        <pc:sldMkLst>
          <pc:docMk/>
          <pc:sldMk cId="3219081974" sldId="1231"/>
        </pc:sldMkLst>
        <pc:spChg chg="mod">
          <ac:chgData name="Chunping Xu" userId="a5962ba47313b1f5" providerId="LiveId" clId="{1A77A1D3-BF6B-40AA-95AC-A75DE3CAD646}" dt="2021-12-10T22:48:32.488" v="13"/>
          <ac:spMkLst>
            <pc:docMk/>
            <pc:sldMk cId="3219081974" sldId="1231"/>
            <ac:spMk id="160782" creationId="{BDFD54D5-728E-4DE0-B8CD-BB0D37C84E5C}"/>
          </ac:spMkLst>
        </pc:spChg>
      </pc:sldChg>
      <pc:sldChg chg="del">
        <pc:chgData name="Chunping Xu" userId="a5962ba47313b1f5" providerId="LiveId" clId="{1A77A1D3-BF6B-40AA-95AC-A75DE3CAD646}" dt="2021-12-11T02:43:05.241" v="172" actId="47"/>
        <pc:sldMkLst>
          <pc:docMk/>
          <pc:sldMk cId="3987845736" sldId="1232"/>
        </pc:sldMkLst>
      </pc:sldChg>
      <pc:sldChg chg="modSp mod">
        <pc:chgData name="Chunping Xu" userId="a5962ba47313b1f5" providerId="LiveId" clId="{1A77A1D3-BF6B-40AA-95AC-A75DE3CAD646}" dt="2021-12-10T22:59:55.693" v="80" actId="20577"/>
        <pc:sldMkLst>
          <pc:docMk/>
          <pc:sldMk cId="1160804450" sldId="1233"/>
        </pc:sldMkLst>
        <pc:spChg chg="mod">
          <ac:chgData name="Chunping Xu" userId="a5962ba47313b1f5" providerId="LiveId" clId="{1A77A1D3-BF6B-40AA-95AC-A75DE3CAD646}" dt="2021-12-10T22:59:55.693" v="80" actId="20577"/>
          <ac:spMkLst>
            <pc:docMk/>
            <pc:sldMk cId="1160804450" sldId="1233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A77A1D3-BF6B-40AA-95AC-A75DE3CAD646}" dt="2021-12-10T23:09:22.271" v="135"/>
        <pc:sldMkLst>
          <pc:docMk/>
          <pc:sldMk cId="3461772541" sldId="1240"/>
        </pc:sldMkLst>
        <pc:spChg chg="mod">
          <ac:chgData name="Chunping Xu" userId="a5962ba47313b1f5" providerId="LiveId" clId="{1A77A1D3-BF6B-40AA-95AC-A75DE3CAD646}" dt="2021-12-10T23:09:22.271" v="135"/>
          <ac:spMkLst>
            <pc:docMk/>
            <pc:sldMk cId="3461772541" sldId="1240"/>
            <ac:spMk id="160782" creationId="{BDFD54D5-728E-4DE0-B8CD-BB0D37C84E5C}"/>
          </ac:spMkLst>
        </pc:spChg>
      </pc:sldChg>
      <pc:sldChg chg="del">
        <pc:chgData name="Chunping Xu" userId="a5962ba47313b1f5" providerId="LiveId" clId="{1A77A1D3-BF6B-40AA-95AC-A75DE3CAD646}" dt="2021-12-10T23:09:53.954" v="143" actId="47"/>
        <pc:sldMkLst>
          <pc:docMk/>
          <pc:sldMk cId="4154713289" sldId="1241"/>
        </pc:sldMkLst>
      </pc:sldChg>
      <pc:sldChg chg="del">
        <pc:chgData name="Chunping Xu" userId="a5962ba47313b1f5" providerId="LiveId" clId="{1A77A1D3-BF6B-40AA-95AC-A75DE3CAD646}" dt="2021-12-10T23:09:53.954" v="143" actId="47"/>
        <pc:sldMkLst>
          <pc:docMk/>
          <pc:sldMk cId="57388111" sldId="1242"/>
        </pc:sldMkLst>
      </pc:sldChg>
      <pc:sldChg chg="del">
        <pc:chgData name="Chunping Xu" userId="a5962ba47313b1f5" providerId="LiveId" clId="{1A77A1D3-BF6B-40AA-95AC-A75DE3CAD646}" dt="2021-12-10T23:09:53.954" v="143" actId="47"/>
        <pc:sldMkLst>
          <pc:docMk/>
          <pc:sldMk cId="811322738" sldId="1243"/>
        </pc:sldMkLst>
      </pc:sldChg>
      <pc:sldChg chg="del">
        <pc:chgData name="Chunping Xu" userId="a5962ba47313b1f5" providerId="LiveId" clId="{1A77A1D3-BF6B-40AA-95AC-A75DE3CAD646}" dt="2021-12-10T23:09:53.954" v="143" actId="47"/>
        <pc:sldMkLst>
          <pc:docMk/>
          <pc:sldMk cId="330758406" sldId="1244"/>
        </pc:sldMkLst>
      </pc:sldChg>
      <pc:sldChg chg="modSp mod">
        <pc:chgData name="Chunping Xu" userId="a5962ba47313b1f5" providerId="LiveId" clId="{1A77A1D3-BF6B-40AA-95AC-A75DE3CAD646}" dt="2021-12-10T23:08:20.411" v="129" actId="948"/>
        <pc:sldMkLst>
          <pc:docMk/>
          <pc:sldMk cId="1533105656" sldId="1246"/>
        </pc:sldMkLst>
        <pc:spChg chg="mod">
          <ac:chgData name="Chunping Xu" userId="a5962ba47313b1f5" providerId="LiveId" clId="{1A77A1D3-BF6B-40AA-95AC-A75DE3CAD646}" dt="2021-12-10T23:08:20.411" v="129" actId="948"/>
          <ac:spMkLst>
            <pc:docMk/>
            <pc:sldMk cId="1533105656" sldId="1246"/>
            <ac:spMk id="160782" creationId="{BDFD54D5-728E-4DE0-B8CD-BB0D37C84E5C}"/>
          </ac:spMkLst>
        </pc:spChg>
      </pc:sldChg>
      <pc:sldChg chg="del">
        <pc:chgData name="Chunping Xu" userId="a5962ba47313b1f5" providerId="LiveId" clId="{1A77A1D3-BF6B-40AA-95AC-A75DE3CAD646}" dt="2021-12-10T23:09:53.954" v="143" actId="47"/>
        <pc:sldMkLst>
          <pc:docMk/>
          <pc:sldMk cId="2873213252" sldId="1250"/>
        </pc:sldMkLst>
      </pc:sldChg>
      <pc:sldChg chg="modSp mod">
        <pc:chgData name="Chunping Xu" userId="a5962ba47313b1f5" providerId="LiveId" clId="{1A77A1D3-BF6B-40AA-95AC-A75DE3CAD646}" dt="2021-12-10T22:51:02.895" v="37" actId="20577"/>
        <pc:sldMkLst>
          <pc:docMk/>
          <pc:sldMk cId="1083947060" sldId="1255"/>
        </pc:sldMkLst>
        <pc:spChg chg="mod">
          <ac:chgData name="Chunping Xu" userId="a5962ba47313b1f5" providerId="LiveId" clId="{1A77A1D3-BF6B-40AA-95AC-A75DE3CAD646}" dt="2021-12-10T22:51:02.895" v="37" actId="20577"/>
          <ac:spMkLst>
            <pc:docMk/>
            <pc:sldMk cId="1083947060" sldId="125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A77A1D3-BF6B-40AA-95AC-A75DE3CAD646}" dt="2021-12-10T22:57:22.904" v="65" actId="20577"/>
        <pc:sldMkLst>
          <pc:docMk/>
          <pc:sldMk cId="3797084419" sldId="1256"/>
        </pc:sldMkLst>
        <pc:spChg chg="mod">
          <ac:chgData name="Chunping Xu" userId="a5962ba47313b1f5" providerId="LiveId" clId="{1A77A1D3-BF6B-40AA-95AC-A75DE3CAD646}" dt="2021-12-10T22:57:22.904" v="65" actId="20577"/>
          <ac:spMkLst>
            <pc:docMk/>
            <pc:sldMk cId="3797084419" sldId="125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A77A1D3-BF6B-40AA-95AC-A75DE3CAD646}" dt="2021-12-10T22:59:37.863" v="76" actId="20577"/>
        <pc:sldMkLst>
          <pc:docMk/>
          <pc:sldMk cId="2073024810" sldId="1257"/>
        </pc:sldMkLst>
        <pc:spChg chg="mod">
          <ac:chgData name="Chunping Xu" userId="a5962ba47313b1f5" providerId="LiveId" clId="{1A77A1D3-BF6B-40AA-95AC-A75DE3CAD646}" dt="2021-12-10T22:59:37.863" v="76" actId="20577"/>
          <ac:spMkLst>
            <pc:docMk/>
            <pc:sldMk cId="2073024810" sldId="125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A77A1D3-BF6B-40AA-95AC-A75DE3CAD646}" dt="2021-12-10T23:06:58.394" v="110"/>
        <pc:sldMkLst>
          <pc:docMk/>
          <pc:sldMk cId="769187988" sldId="1258"/>
        </pc:sldMkLst>
        <pc:spChg chg="mod">
          <ac:chgData name="Chunping Xu" userId="a5962ba47313b1f5" providerId="LiveId" clId="{1A77A1D3-BF6B-40AA-95AC-A75DE3CAD646}" dt="2021-12-10T23:06:58.394" v="110"/>
          <ac:spMkLst>
            <pc:docMk/>
            <pc:sldMk cId="769187988" sldId="125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1A77A1D3-BF6B-40AA-95AC-A75DE3CAD646}" dt="2021-12-10T23:09:41.819" v="142"/>
        <pc:sldMkLst>
          <pc:docMk/>
          <pc:sldMk cId="572362814" sldId="1259"/>
        </pc:sldMkLst>
        <pc:spChg chg="mod">
          <ac:chgData name="Chunping Xu" userId="a5962ba47313b1f5" providerId="LiveId" clId="{1A77A1D3-BF6B-40AA-95AC-A75DE3CAD646}" dt="2021-12-10T23:09:41.819" v="142"/>
          <ac:spMkLst>
            <pc:docMk/>
            <pc:sldMk cId="572362814" sldId="1259"/>
            <ac:spMk id="160782" creationId="{BDFD54D5-728E-4DE0-B8CD-BB0D37C84E5C}"/>
          </ac:spMkLst>
        </pc:spChg>
      </pc:sldChg>
      <pc:sldChg chg="del">
        <pc:chgData name="Chunping Xu" userId="a5962ba47313b1f5" providerId="LiveId" clId="{1A77A1D3-BF6B-40AA-95AC-A75DE3CAD646}" dt="2021-12-10T23:09:53.954" v="143" actId="47"/>
        <pc:sldMkLst>
          <pc:docMk/>
          <pc:sldMk cId="1181488726" sldId="1260"/>
        </pc:sldMkLst>
      </pc:sldChg>
      <pc:sldChg chg="del">
        <pc:chgData name="Chunping Xu" userId="a5962ba47313b1f5" providerId="LiveId" clId="{1A77A1D3-BF6B-40AA-95AC-A75DE3CAD646}" dt="2021-12-10T23:09:53.954" v="143" actId="47"/>
        <pc:sldMkLst>
          <pc:docMk/>
          <pc:sldMk cId="4035804766" sldId="1261"/>
        </pc:sldMkLst>
      </pc:sldChg>
      <pc:sldChg chg="modSp add mod">
        <pc:chgData name="Chunping Xu" userId="a5962ba47313b1f5" providerId="LiveId" clId="{1A77A1D3-BF6B-40AA-95AC-A75DE3CAD646}" dt="2021-12-10T22:51:53.612" v="43" actId="20577"/>
        <pc:sldMkLst>
          <pc:docMk/>
          <pc:sldMk cId="2212882424" sldId="1262"/>
        </pc:sldMkLst>
        <pc:spChg chg="mod">
          <ac:chgData name="Chunping Xu" userId="a5962ba47313b1f5" providerId="LiveId" clId="{1A77A1D3-BF6B-40AA-95AC-A75DE3CAD646}" dt="2021-12-10T22:51:53.612" v="43" actId="20577"/>
          <ac:spMkLst>
            <pc:docMk/>
            <pc:sldMk cId="2212882424" sldId="126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1A77A1D3-BF6B-40AA-95AC-A75DE3CAD646}" dt="2021-12-10T22:56:24.376" v="52" actId="20577"/>
        <pc:sldMkLst>
          <pc:docMk/>
          <pc:sldMk cId="1851132222" sldId="1263"/>
        </pc:sldMkLst>
        <pc:spChg chg="mod">
          <ac:chgData name="Chunping Xu" userId="a5962ba47313b1f5" providerId="LiveId" clId="{1A77A1D3-BF6B-40AA-95AC-A75DE3CAD646}" dt="2021-12-10T22:56:24.376" v="52" actId="20577"/>
          <ac:spMkLst>
            <pc:docMk/>
            <pc:sldMk cId="1851132222" sldId="126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1A77A1D3-BF6B-40AA-95AC-A75DE3CAD646}" dt="2021-12-10T23:06:06.519" v="96"/>
        <pc:sldMkLst>
          <pc:docMk/>
          <pc:sldMk cId="2227588328" sldId="1264"/>
        </pc:sldMkLst>
        <pc:spChg chg="mod">
          <ac:chgData name="Chunping Xu" userId="a5962ba47313b1f5" providerId="LiveId" clId="{1A77A1D3-BF6B-40AA-95AC-A75DE3CAD646}" dt="2021-12-10T23:06:06.519" v="96"/>
          <ac:spMkLst>
            <pc:docMk/>
            <pc:sldMk cId="2227588328" sldId="126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1A77A1D3-BF6B-40AA-95AC-A75DE3CAD646}" dt="2021-12-10T23:06:41.487" v="105" actId="20577"/>
        <pc:sldMkLst>
          <pc:docMk/>
          <pc:sldMk cId="1925024710" sldId="1265"/>
        </pc:sldMkLst>
        <pc:spChg chg="mod">
          <ac:chgData name="Chunping Xu" userId="a5962ba47313b1f5" providerId="LiveId" clId="{1A77A1D3-BF6B-40AA-95AC-A75DE3CAD646}" dt="2021-12-10T23:06:41.487" v="105" actId="20577"/>
          <ac:spMkLst>
            <pc:docMk/>
            <pc:sldMk cId="1925024710" sldId="126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1A77A1D3-BF6B-40AA-95AC-A75DE3CAD646}" dt="2021-12-10T23:07:41.786" v="125" actId="20577"/>
        <pc:sldMkLst>
          <pc:docMk/>
          <pc:sldMk cId="2369233315" sldId="1266"/>
        </pc:sldMkLst>
        <pc:spChg chg="mod">
          <ac:chgData name="Chunping Xu" userId="a5962ba47313b1f5" providerId="LiveId" clId="{1A77A1D3-BF6B-40AA-95AC-A75DE3CAD646}" dt="2021-12-10T23:07:41.786" v="125" actId="20577"/>
          <ac:spMkLst>
            <pc:docMk/>
            <pc:sldMk cId="2369233315" sldId="126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1A77A1D3-BF6B-40AA-95AC-A75DE3CAD646}" dt="2021-12-11T02:52:04.537" v="184"/>
        <pc:sldMkLst>
          <pc:docMk/>
          <pc:sldMk cId="3128794142" sldId="1267"/>
        </pc:sldMkLst>
        <pc:spChg chg="mod">
          <ac:chgData name="Chunping Xu" userId="a5962ba47313b1f5" providerId="LiveId" clId="{1A77A1D3-BF6B-40AA-95AC-A75DE3CAD646}" dt="2021-12-11T02:52:04.537" v="184"/>
          <ac:spMkLst>
            <pc:docMk/>
            <pc:sldMk cId="3128794142" sldId="1267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7B41C656-444E-476F-BF1E-8A4539D79212}"/>
    <pc:docChg chg="undo redo custSel addSld delSld modSld sldOrd">
      <pc:chgData name="Chunping Xu" userId="a5962ba47313b1f5" providerId="LiveId" clId="{7B41C656-444E-476F-BF1E-8A4539D79212}" dt="2021-12-03T18:55:21.860" v="223" actId="20577"/>
      <pc:docMkLst>
        <pc:docMk/>
      </pc:docMkLst>
      <pc:sldChg chg="modSp mod">
        <pc:chgData name="Chunping Xu" userId="a5962ba47313b1f5" providerId="LiveId" clId="{7B41C656-444E-476F-BF1E-8A4539D79212}" dt="2021-12-02T18:48:19.596" v="9" actId="20577"/>
        <pc:sldMkLst>
          <pc:docMk/>
          <pc:sldMk cId="3941184548" sldId="969"/>
        </pc:sldMkLst>
        <pc:spChg chg="mod">
          <ac:chgData name="Chunping Xu" userId="a5962ba47313b1f5" providerId="LiveId" clId="{7B41C656-444E-476F-BF1E-8A4539D79212}" dt="2021-12-02T18:48:19.596" v="9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">
        <pc:chgData name="Chunping Xu" userId="a5962ba47313b1f5" providerId="LiveId" clId="{7B41C656-444E-476F-BF1E-8A4539D79212}" dt="2021-12-03T00:12:37.983" v="209" actId="207"/>
        <pc:sldMkLst>
          <pc:docMk/>
          <pc:sldMk cId="829457335" sldId="1105"/>
        </pc:sldMkLst>
        <pc:spChg chg="mod">
          <ac:chgData name="Chunping Xu" userId="a5962ba47313b1f5" providerId="LiveId" clId="{7B41C656-444E-476F-BF1E-8A4539D79212}" dt="2021-12-03T00:12:37.983" v="209" actId="207"/>
          <ac:spMkLst>
            <pc:docMk/>
            <pc:sldMk cId="829457335" sldId="1105"/>
            <ac:spMk id="160782" creationId="{BDFD54D5-728E-4DE0-B8CD-BB0D37C84E5C}"/>
          </ac:spMkLst>
        </pc:spChg>
      </pc:sldChg>
      <pc:sldChg chg="del">
        <pc:chgData name="Chunping Xu" userId="a5962ba47313b1f5" providerId="LiveId" clId="{7B41C656-444E-476F-BF1E-8A4539D79212}" dt="2021-12-02T19:06:50.505" v="13" actId="47"/>
        <pc:sldMkLst>
          <pc:docMk/>
          <pc:sldMk cId="1313773391" sldId="1126"/>
        </pc:sldMkLst>
      </pc:sldChg>
      <pc:sldChg chg="modSp mod ord">
        <pc:chgData name="Chunping Xu" userId="a5962ba47313b1f5" providerId="LiveId" clId="{7B41C656-444E-476F-BF1E-8A4539D79212}" dt="2021-12-02T22:59:40.714" v="43"/>
        <pc:sldMkLst>
          <pc:docMk/>
          <pc:sldMk cId="776225184" sldId="1127"/>
        </pc:sldMkLst>
        <pc:spChg chg="mod">
          <ac:chgData name="Chunping Xu" userId="a5962ba47313b1f5" providerId="LiveId" clId="{7B41C656-444E-476F-BF1E-8A4539D79212}" dt="2021-12-02T22:59:40.714" v="43"/>
          <ac:spMkLst>
            <pc:docMk/>
            <pc:sldMk cId="776225184" sldId="112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41C656-444E-476F-BF1E-8A4539D79212}" dt="2021-12-02T23:05:38.955" v="84"/>
        <pc:sldMkLst>
          <pc:docMk/>
          <pc:sldMk cId="1463876300" sldId="1133"/>
        </pc:sldMkLst>
        <pc:spChg chg="mod">
          <ac:chgData name="Chunping Xu" userId="a5962ba47313b1f5" providerId="LiveId" clId="{7B41C656-444E-476F-BF1E-8A4539D79212}" dt="2021-12-02T23:05:38.955" v="84"/>
          <ac:spMkLst>
            <pc:docMk/>
            <pc:sldMk cId="1463876300" sldId="1133"/>
            <ac:spMk id="160782" creationId="{BDFD54D5-728E-4DE0-B8CD-BB0D37C84E5C}"/>
          </ac:spMkLst>
        </pc:spChg>
      </pc:sldChg>
      <pc:sldChg chg="modSp add del modAnim">
        <pc:chgData name="Chunping Xu" userId="a5962ba47313b1f5" providerId="LiveId" clId="{7B41C656-444E-476F-BF1E-8A4539D79212}" dt="2021-12-03T00:08:40.855" v="207" actId="20577"/>
        <pc:sldMkLst>
          <pc:docMk/>
          <pc:sldMk cId="2581471721" sldId="1142"/>
        </pc:sldMkLst>
        <pc:spChg chg="mod">
          <ac:chgData name="Chunping Xu" userId="a5962ba47313b1f5" providerId="LiveId" clId="{7B41C656-444E-476F-BF1E-8A4539D79212}" dt="2021-12-03T00:08:40.855" v="207" actId="20577"/>
          <ac:spMkLst>
            <pc:docMk/>
            <pc:sldMk cId="2581471721" sldId="11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41C656-444E-476F-BF1E-8A4539D79212}" dt="2021-12-02T23:15:29.405" v="177" actId="6549"/>
        <pc:sldMkLst>
          <pc:docMk/>
          <pc:sldMk cId="713607389" sldId="1144"/>
        </pc:sldMkLst>
        <pc:spChg chg="mod">
          <ac:chgData name="Chunping Xu" userId="a5962ba47313b1f5" providerId="LiveId" clId="{7B41C656-444E-476F-BF1E-8A4539D79212}" dt="2021-12-02T23:15:29.405" v="177" actId="6549"/>
          <ac:spMkLst>
            <pc:docMk/>
            <pc:sldMk cId="713607389" sldId="1144"/>
            <ac:spMk id="160782" creationId="{BDFD54D5-728E-4DE0-B8CD-BB0D37C84E5C}"/>
          </ac:spMkLst>
        </pc:spChg>
      </pc:sldChg>
      <pc:sldChg chg="ord">
        <pc:chgData name="Chunping Xu" userId="a5962ba47313b1f5" providerId="LiveId" clId="{7B41C656-444E-476F-BF1E-8A4539D79212}" dt="2021-12-02T22:57:15.068" v="20"/>
        <pc:sldMkLst>
          <pc:docMk/>
          <pc:sldMk cId="4117151880" sldId="1227"/>
        </pc:sldMkLst>
      </pc:sldChg>
      <pc:sldChg chg="modSp mod ord">
        <pc:chgData name="Chunping Xu" userId="a5962ba47313b1f5" providerId="LiveId" clId="{7B41C656-444E-476F-BF1E-8A4539D79212}" dt="2021-12-03T18:55:21.860" v="223" actId="20577"/>
        <pc:sldMkLst>
          <pc:docMk/>
          <pc:sldMk cId="2606221203" sldId="1228"/>
        </pc:sldMkLst>
        <pc:spChg chg="mod">
          <ac:chgData name="Chunping Xu" userId="a5962ba47313b1f5" providerId="LiveId" clId="{7B41C656-444E-476F-BF1E-8A4539D79212}" dt="2021-12-03T18:55:21.860" v="223" actId="20577"/>
          <ac:spMkLst>
            <pc:docMk/>
            <pc:sldMk cId="2606221203" sldId="1228"/>
            <ac:spMk id="160782" creationId="{BDFD54D5-728E-4DE0-B8CD-BB0D37C84E5C}"/>
          </ac:spMkLst>
        </pc:spChg>
      </pc:sldChg>
      <pc:sldChg chg="add del">
        <pc:chgData name="Chunping Xu" userId="a5962ba47313b1f5" providerId="LiveId" clId="{7B41C656-444E-476F-BF1E-8A4539D79212}" dt="2021-12-02T23:14:58.148" v="166" actId="47"/>
        <pc:sldMkLst>
          <pc:docMk/>
          <pc:sldMk cId="3047737732" sldId="1229"/>
        </pc:sldMkLst>
      </pc:sldChg>
      <pc:sldChg chg="modSp mod">
        <pc:chgData name="Chunping Xu" userId="a5962ba47313b1f5" providerId="LiveId" clId="{7B41C656-444E-476F-BF1E-8A4539D79212}" dt="2021-12-02T19:06:59.563" v="14" actId="207"/>
        <pc:sldMkLst>
          <pc:docMk/>
          <pc:sldMk cId="3219081974" sldId="1231"/>
        </pc:sldMkLst>
        <pc:spChg chg="mod">
          <ac:chgData name="Chunping Xu" userId="a5962ba47313b1f5" providerId="LiveId" clId="{7B41C656-444E-476F-BF1E-8A4539D79212}" dt="2021-12-02T19:06:59.563" v="14" actId="207"/>
          <ac:spMkLst>
            <pc:docMk/>
            <pc:sldMk cId="3219081974" sldId="1231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7B41C656-444E-476F-BF1E-8A4539D79212}" dt="2021-12-02T22:57:32.809" v="23"/>
        <pc:sldMkLst>
          <pc:docMk/>
          <pc:sldMk cId="3987845736" sldId="1232"/>
        </pc:sldMkLst>
        <pc:spChg chg="mod">
          <ac:chgData name="Chunping Xu" userId="a5962ba47313b1f5" providerId="LiveId" clId="{7B41C656-444E-476F-BF1E-8A4539D79212}" dt="2021-12-02T22:57:32.809" v="23"/>
          <ac:spMkLst>
            <pc:docMk/>
            <pc:sldMk cId="3987845736" sldId="123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7B41C656-444E-476F-BF1E-8A4539D79212}" dt="2021-12-02T23:04:09.060" v="70" actId="255"/>
        <pc:sldMkLst>
          <pc:docMk/>
          <pc:sldMk cId="1160804450" sldId="1233"/>
        </pc:sldMkLst>
        <pc:spChg chg="mod">
          <ac:chgData name="Chunping Xu" userId="a5962ba47313b1f5" providerId="LiveId" clId="{7B41C656-444E-476F-BF1E-8A4539D79212}" dt="2021-12-02T23:04:09.060" v="70" actId="255"/>
          <ac:spMkLst>
            <pc:docMk/>
            <pc:sldMk cId="1160804450" sldId="1233"/>
            <ac:spMk id="160782" creationId="{BDFD54D5-728E-4DE0-B8CD-BB0D37C84E5C}"/>
          </ac:spMkLst>
        </pc:spChg>
      </pc:sldChg>
      <pc:sldChg chg="del">
        <pc:chgData name="Chunping Xu" userId="a5962ba47313b1f5" providerId="LiveId" clId="{7B41C656-444E-476F-BF1E-8A4539D79212}" dt="2021-12-02T23:08:12.093" v="100" actId="47"/>
        <pc:sldMkLst>
          <pc:docMk/>
          <pc:sldMk cId="2836626294" sldId="1234"/>
        </pc:sldMkLst>
      </pc:sldChg>
      <pc:sldChg chg="del">
        <pc:chgData name="Chunping Xu" userId="a5962ba47313b1f5" providerId="LiveId" clId="{7B41C656-444E-476F-BF1E-8A4539D79212}" dt="2021-12-02T23:08:10.071" v="99" actId="47"/>
        <pc:sldMkLst>
          <pc:docMk/>
          <pc:sldMk cId="2167384698" sldId="1235"/>
        </pc:sldMkLst>
      </pc:sldChg>
      <pc:sldChg chg="del">
        <pc:chgData name="Chunping Xu" userId="a5962ba47313b1f5" providerId="LiveId" clId="{7B41C656-444E-476F-BF1E-8A4539D79212}" dt="2021-12-02T23:09:28.186" v="116" actId="47"/>
        <pc:sldMkLst>
          <pc:docMk/>
          <pc:sldMk cId="3085670055" sldId="1236"/>
        </pc:sldMkLst>
      </pc:sldChg>
      <pc:sldChg chg="del">
        <pc:chgData name="Chunping Xu" userId="a5962ba47313b1f5" providerId="LiveId" clId="{7B41C656-444E-476F-BF1E-8A4539D79212}" dt="2021-12-02T23:12:33.563" v="138" actId="47"/>
        <pc:sldMkLst>
          <pc:docMk/>
          <pc:sldMk cId="275515456" sldId="1237"/>
        </pc:sldMkLst>
      </pc:sldChg>
      <pc:sldChg chg="modSp mod">
        <pc:chgData name="Chunping Xu" userId="a5962ba47313b1f5" providerId="LiveId" clId="{7B41C656-444E-476F-BF1E-8A4539D79212}" dt="2021-12-02T23:08:07.390" v="98"/>
        <pc:sldMkLst>
          <pc:docMk/>
          <pc:sldMk cId="3461772541" sldId="1240"/>
        </pc:sldMkLst>
        <pc:spChg chg="mod">
          <ac:chgData name="Chunping Xu" userId="a5962ba47313b1f5" providerId="LiveId" clId="{7B41C656-444E-476F-BF1E-8A4539D79212}" dt="2021-12-02T23:08:07.390" v="98"/>
          <ac:spMkLst>
            <pc:docMk/>
            <pc:sldMk cId="3461772541" sldId="124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41C656-444E-476F-BF1E-8A4539D79212}" dt="2021-12-02T23:09:25.769" v="115"/>
        <pc:sldMkLst>
          <pc:docMk/>
          <pc:sldMk cId="4154713289" sldId="1241"/>
        </pc:sldMkLst>
        <pc:spChg chg="mod">
          <ac:chgData name="Chunping Xu" userId="a5962ba47313b1f5" providerId="LiveId" clId="{7B41C656-444E-476F-BF1E-8A4539D79212}" dt="2021-12-02T23:09:25.769" v="115"/>
          <ac:spMkLst>
            <pc:docMk/>
            <pc:sldMk cId="4154713289" sldId="1241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B41C656-444E-476F-BF1E-8A4539D79212}" dt="2021-12-03T00:12:01.728" v="208"/>
        <pc:sldMkLst>
          <pc:docMk/>
          <pc:sldMk cId="57388111" sldId="1242"/>
        </pc:sldMkLst>
        <pc:spChg chg="mod">
          <ac:chgData name="Chunping Xu" userId="a5962ba47313b1f5" providerId="LiveId" clId="{7B41C656-444E-476F-BF1E-8A4539D79212}" dt="2021-12-02T23:09:55.149" v="123" actId="20577"/>
          <ac:spMkLst>
            <pc:docMk/>
            <pc:sldMk cId="57388111" sldId="12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41C656-444E-476F-BF1E-8A4539D79212}" dt="2021-12-02T23:12:06.962" v="132"/>
        <pc:sldMkLst>
          <pc:docMk/>
          <pc:sldMk cId="811322738" sldId="1243"/>
        </pc:sldMkLst>
        <pc:spChg chg="mod">
          <ac:chgData name="Chunping Xu" userId="a5962ba47313b1f5" providerId="LiveId" clId="{7B41C656-444E-476F-BF1E-8A4539D79212}" dt="2021-12-02T23:12:06.962" v="132"/>
          <ac:spMkLst>
            <pc:docMk/>
            <pc:sldMk cId="811322738" sldId="1243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41C656-444E-476F-BF1E-8A4539D79212}" dt="2021-12-02T23:13:09.297" v="145" actId="14100"/>
        <pc:sldMkLst>
          <pc:docMk/>
          <pc:sldMk cId="330758406" sldId="1244"/>
        </pc:sldMkLst>
        <pc:spChg chg="mod">
          <ac:chgData name="Chunping Xu" userId="a5962ba47313b1f5" providerId="LiveId" clId="{7B41C656-444E-476F-BF1E-8A4539D79212}" dt="2021-12-02T23:13:09.297" v="145" actId="14100"/>
          <ac:spMkLst>
            <pc:docMk/>
            <pc:sldMk cId="330758406" sldId="1244"/>
            <ac:spMk id="160782" creationId="{BDFD54D5-728E-4DE0-B8CD-BB0D37C84E5C}"/>
          </ac:spMkLst>
        </pc:spChg>
      </pc:sldChg>
      <pc:sldChg chg="add del">
        <pc:chgData name="Chunping Xu" userId="a5962ba47313b1f5" providerId="LiveId" clId="{7B41C656-444E-476F-BF1E-8A4539D79212}" dt="2021-12-02T23:14:58.148" v="166" actId="47"/>
        <pc:sldMkLst>
          <pc:docMk/>
          <pc:sldMk cId="972962658" sldId="1245"/>
        </pc:sldMkLst>
      </pc:sldChg>
      <pc:sldChg chg="modSp mod">
        <pc:chgData name="Chunping Xu" userId="a5962ba47313b1f5" providerId="LiveId" clId="{7B41C656-444E-476F-BF1E-8A4539D79212}" dt="2021-12-02T23:06:40.481" v="90" actId="948"/>
        <pc:sldMkLst>
          <pc:docMk/>
          <pc:sldMk cId="1533105656" sldId="1246"/>
        </pc:sldMkLst>
        <pc:spChg chg="mod">
          <ac:chgData name="Chunping Xu" userId="a5962ba47313b1f5" providerId="LiveId" clId="{7B41C656-444E-476F-BF1E-8A4539D79212}" dt="2021-12-02T23:06:40.481" v="90" actId="948"/>
          <ac:spMkLst>
            <pc:docMk/>
            <pc:sldMk cId="1533105656" sldId="1246"/>
            <ac:spMk id="160782" creationId="{BDFD54D5-728E-4DE0-B8CD-BB0D37C84E5C}"/>
          </ac:spMkLst>
        </pc:spChg>
      </pc:sldChg>
      <pc:sldChg chg="del">
        <pc:chgData name="Chunping Xu" userId="a5962ba47313b1f5" providerId="LiveId" clId="{7B41C656-444E-476F-BF1E-8A4539D79212}" dt="2021-12-02T23:11:44.945" v="130" actId="47"/>
        <pc:sldMkLst>
          <pc:docMk/>
          <pc:sldMk cId="1507918893" sldId="1247"/>
        </pc:sldMkLst>
      </pc:sldChg>
      <pc:sldChg chg="add del">
        <pc:chgData name="Chunping Xu" userId="a5962ba47313b1f5" providerId="LiveId" clId="{7B41C656-444E-476F-BF1E-8A4539D79212}" dt="2021-12-02T23:14:58.148" v="166" actId="47"/>
        <pc:sldMkLst>
          <pc:docMk/>
          <pc:sldMk cId="2546805036" sldId="1249"/>
        </pc:sldMkLst>
      </pc:sldChg>
      <pc:sldChg chg="modSp mod ord">
        <pc:chgData name="Chunping Xu" userId="a5962ba47313b1f5" providerId="LiveId" clId="{7B41C656-444E-476F-BF1E-8A4539D79212}" dt="2021-12-02T23:12:15.750" v="137"/>
        <pc:sldMkLst>
          <pc:docMk/>
          <pc:sldMk cId="2873213252" sldId="1250"/>
        </pc:sldMkLst>
        <pc:spChg chg="mod">
          <ac:chgData name="Chunping Xu" userId="a5962ba47313b1f5" providerId="LiveId" clId="{7B41C656-444E-476F-BF1E-8A4539D79212}" dt="2021-12-02T23:12:15.750" v="137"/>
          <ac:spMkLst>
            <pc:docMk/>
            <pc:sldMk cId="2873213252" sldId="1250"/>
            <ac:spMk id="160782" creationId="{BDFD54D5-728E-4DE0-B8CD-BB0D37C84E5C}"/>
          </ac:spMkLst>
        </pc:spChg>
      </pc:sldChg>
      <pc:sldChg chg="add del">
        <pc:chgData name="Chunping Xu" userId="a5962ba47313b1f5" providerId="LiveId" clId="{7B41C656-444E-476F-BF1E-8A4539D79212}" dt="2021-12-02T23:14:58.148" v="166" actId="47"/>
        <pc:sldMkLst>
          <pc:docMk/>
          <pc:sldMk cId="3168659367" sldId="1251"/>
        </pc:sldMkLst>
      </pc:sldChg>
      <pc:sldChg chg="add del">
        <pc:chgData name="Chunping Xu" userId="a5962ba47313b1f5" providerId="LiveId" clId="{7B41C656-444E-476F-BF1E-8A4539D79212}" dt="2021-12-02T23:14:58.148" v="166" actId="47"/>
        <pc:sldMkLst>
          <pc:docMk/>
          <pc:sldMk cId="2751855701" sldId="1252"/>
        </pc:sldMkLst>
      </pc:sldChg>
      <pc:sldChg chg="add del">
        <pc:chgData name="Chunping Xu" userId="a5962ba47313b1f5" providerId="LiveId" clId="{7B41C656-444E-476F-BF1E-8A4539D79212}" dt="2021-12-02T23:14:58.148" v="166" actId="47"/>
        <pc:sldMkLst>
          <pc:docMk/>
          <pc:sldMk cId="257113977" sldId="1253"/>
        </pc:sldMkLst>
      </pc:sldChg>
      <pc:sldChg chg="add del">
        <pc:chgData name="Chunping Xu" userId="a5962ba47313b1f5" providerId="LiveId" clId="{7B41C656-444E-476F-BF1E-8A4539D79212}" dt="2021-12-02T23:14:58.148" v="166" actId="47"/>
        <pc:sldMkLst>
          <pc:docMk/>
          <pc:sldMk cId="2733800179" sldId="1254"/>
        </pc:sldMkLst>
      </pc:sldChg>
      <pc:sldChg chg="modSp add mod">
        <pc:chgData name="Chunping Xu" userId="a5962ba47313b1f5" providerId="LiveId" clId="{7B41C656-444E-476F-BF1E-8A4539D79212}" dt="2021-12-03T00:12:45.384" v="210" actId="207"/>
        <pc:sldMkLst>
          <pc:docMk/>
          <pc:sldMk cId="1083947060" sldId="1255"/>
        </pc:sldMkLst>
        <pc:spChg chg="mod">
          <ac:chgData name="Chunping Xu" userId="a5962ba47313b1f5" providerId="LiveId" clId="{7B41C656-444E-476F-BF1E-8A4539D79212}" dt="2021-12-03T00:12:45.384" v="210" actId="207"/>
          <ac:spMkLst>
            <pc:docMk/>
            <pc:sldMk cId="1083947060" sldId="125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41C656-444E-476F-BF1E-8A4539D79212}" dt="2021-12-03T00:12:52.370" v="211" actId="207"/>
        <pc:sldMkLst>
          <pc:docMk/>
          <pc:sldMk cId="3797084419" sldId="1256"/>
        </pc:sldMkLst>
        <pc:spChg chg="mod">
          <ac:chgData name="Chunping Xu" userId="a5962ba47313b1f5" providerId="LiveId" clId="{7B41C656-444E-476F-BF1E-8A4539D79212}" dt="2021-12-03T00:12:52.370" v="211" actId="207"/>
          <ac:spMkLst>
            <pc:docMk/>
            <pc:sldMk cId="3797084419" sldId="12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41C656-444E-476F-BF1E-8A4539D79212}" dt="2021-12-03T00:12:59.686" v="212" actId="207"/>
        <pc:sldMkLst>
          <pc:docMk/>
          <pc:sldMk cId="2073024810" sldId="1257"/>
        </pc:sldMkLst>
        <pc:spChg chg="mod">
          <ac:chgData name="Chunping Xu" userId="a5962ba47313b1f5" providerId="LiveId" clId="{7B41C656-444E-476F-BF1E-8A4539D79212}" dt="2021-12-03T00:12:59.686" v="212" actId="207"/>
          <ac:spMkLst>
            <pc:docMk/>
            <pc:sldMk cId="2073024810" sldId="125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41C656-444E-476F-BF1E-8A4539D79212}" dt="2021-12-03T00:13:10.114" v="213" actId="207"/>
        <pc:sldMkLst>
          <pc:docMk/>
          <pc:sldMk cId="769187988" sldId="1258"/>
        </pc:sldMkLst>
        <pc:spChg chg="mod">
          <ac:chgData name="Chunping Xu" userId="a5962ba47313b1f5" providerId="LiveId" clId="{7B41C656-444E-476F-BF1E-8A4539D79212}" dt="2021-12-03T00:13:10.114" v="213" actId="207"/>
          <ac:spMkLst>
            <pc:docMk/>
            <pc:sldMk cId="769187988" sldId="125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41C656-444E-476F-BF1E-8A4539D79212}" dt="2021-12-03T00:13:17.579" v="214" actId="207"/>
        <pc:sldMkLst>
          <pc:docMk/>
          <pc:sldMk cId="572362814" sldId="1259"/>
        </pc:sldMkLst>
        <pc:spChg chg="mod">
          <ac:chgData name="Chunping Xu" userId="a5962ba47313b1f5" providerId="LiveId" clId="{7B41C656-444E-476F-BF1E-8A4539D79212}" dt="2021-12-03T00:13:17.579" v="214" actId="207"/>
          <ac:spMkLst>
            <pc:docMk/>
            <pc:sldMk cId="572362814" sldId="12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41C656-444E-476F-BF1E-8A4539D79212}" dt="2021-12-03T00:13:26.729" v="215" actId="207"/>
        <pc:sldMkLst>
          <pc:docMk/>
          <pc:sldMk cId="1181488726" sldId="1260"/>
        </pc:sldMkLst>
        <pc:spChg chg="mod">
          <ac:chgData name="Chunping Xu" userId="a5962ba47313b1f5" providerId="LiveId" clId="{7B41C656-444E-476F-BF1E-8A4539D79212}" dt="2021-12-03T00:13:26.729" v="215" actId="207"/>
          <ac:spMkLst>
            <pc:docMk/>
            <pc:sldMk cId="1181488726" sldId="126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41C656-444E-476F-BF1E-8A4539D79212}" dt="2021-12-03T00:13:35.315" v="216" actId="207"/>
        <pc:sldMkLst>
          <pc:docMk/>
          <pc:sldMk cId="4035804766" sldId="1261"/>
        </pc:sldMkLst>
        <pc:spChg chg="mod">
          <ac:chgData name="Chunping Xu" userId="a5962ba47313b1f5" providerId="LiveId" clId="{7B41C656-444E-476F-BF1E-8A4539D79212}" dt="2021-12-03T00:13:35.315" v="216" actId="207"/>
          <ac:spMkLst>
            <pc:docMk/>
            <pc:sldMk cId="4035804766" sldId="1261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986EF223-7138-4778-8849-E53CDDDBDF6A}"/>
    <pc:docChg chg="undo redo custSel addSld delSld modSld sldOrd delMainMaster">
      <pc:chgData name="Chunping Xu" userId="a5962ba47313b1f5" providerId="LiveId" clId="{986EF223-7138-4778-8849-E53CDDDBDF6A}" dt="2021-11-12T15:36:52.191" v="711" actId="948"/>
      <pc:docMkLst>
        <pc:docMk/>
      </pc:docMkLst>
      <pc:sldChg chg="del">
        <pc:chgData name="Chunping Xu" userId="a5962ba47313b1f5" providerId="LiveId" clId="{986EF223-7138-4778-8849-E53CDDDBDF6A}" dt="2021-11-11T22:33:01.370" v="56" actId="47"/>
        <pc:sldMkLst>
          <pc:docMk/>
          <pc:sldMk cId="0" sldId="257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0" sldId="262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0" sldId="282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2306806390" sldId="845"/>
        </pc:sldMkLst>
      </pc:sldChg>
      <pc:sldChg chg="modSp mod">
        <pc:chgData name="Chunping Xu" userId="a5962ba47313b1f5" providerId="LiveId" clId="{986EF223-7138-4778-8849-E53CDDDBDF6A}" dt="2021-11-11T22:31:19.416" v="6" actId="20577"/>
        <pc:sldMkLst>
          <pc:docMk/>
          <pc:sldMk cId="3941184548" sldId="969"/>
        </pc:sldMkLst>
        <pc:spChg chg="mod">
          <ac:chgData name="Chunping Xu" userId="a5962ba47313b1f5" providerId="LiveId" clId="{986EF223-7138-4778-8849-E53CDDDBDF6A}" dt="2021-11-11T22:31:19.416" v="6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986EF223-7138-4778-8849-E53CDDDBDF6A}" dt="2021-11-11T22:48:32.863" v="193"/>
        <pc:sldMkLst>
          <pc:docMk/>
          <pc:sldMk cId="829457335" sldId="1105"/>
        </pc:sldMkLst>
        <pc:spChg chg="mod">
          <ac:chgData name="Chunping Xu" userId="a5962ba47313b1f5" providerId="LiveId" clId="{986EF223-7138-4778-8849-E53CDDDBDF6A}" dt="2021-11-11T22:48:32.863" v="193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2:50:23.835" v="196"/>
        <pc:sldMkLst>
          <pc:docMk/>
          <pc:sldMk cId="2525696250" sldId="1106"/>
        </pc:sldMkLst>
        <pc:spChg chg="mod">
          <ac:chgData name="Chunping Xu" userId="a5962ba47313b1f5" providerId="LiveId" clId="{986EF223-7138-4778-8849-E53CDDDBDF6A}" dt="2021-11-11T22:50:23.835" v="196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2451078173" sldId="1112"/>
        </pc:sldMkLst>
      </pc:sldChg>
      <pc:sldChg chg="modSp mod">
        <pc:chgData name="Chunping Xu" userId="a5962ba47313b1f5" providerId="LiveId" clId="{986EF223-7138-4778-8849-E53CDDDBDF6A}" dt="2021-11-11T23:52:38.824" v="665" actId="20577"/>
        <pc:sldMkLst>
          <pc:docMk/>
          <pc:sldMk cId="2795687584" sldId="1123"/>
        </pc:sldMkLst>
        <pc:spChg chg="mod">
          <ac:chgData name="Chunping Xu" userId="a5962ba47313b1f5" providerId="LiveId" clId="{986EF223-7138-4778-8849-E53CDDDBDF6A}" dt="2021-11-11T23:52:38.824" v="665" actId="20577"/>
          <ac:spMkLst>
            <pc:docMk/>
            <pc:sldMk cId="2795687584" sldId="1123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3:52:53.492" v="669" actId="20577"/>
        <pc:sldMkLst>
          <pc:docMk/>
          <pc:sldMk cId="1313773391" sldId="1126"/>
        </pc:sldMkLst>
        <pc:spChg chg="mod">
          <ac:chgData name="Chunping Xu" userId="a5962ba47313b1f5" providerId="LiveId" clId="{986EF223-7138-4778-8849-E53CDDDBDF6A}" dt="2021-11-11T23:52:53.492" v="669" actId="20577"/>
          <ac:spMkLst>
            <pc:docMk/>
            <pc:sldMk cId="1313773391" sldId="112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2:56:13.051" v="303"/>
        <pc:sldMkLst>
          <pc:docMk/>
          <pc:sldMk cId="776225184" sldId="1127"/>
        </pc:sldMkLst>
        <pc:spChg chg="mod">
          <ac:chgData name="Chunping Xu" userId="a5962ba47313b1f5" providerId="LiveId" clId="{986EF223-7138-4778-8849-E53CDDDBDF6A}" dt="2021-11-11T22:56:13.051" v="303"/>
          <ac:spMkLst>
            <pc:docMk/>
            <pc:sldMk cId="776225184" sldId="112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2:59:05.204" v="337"/>
        <pc:sldMkLst>
          <pc:docMk/>
          <pc:sldMk cId="1463876300" sldId="1133"/>
        </pc:sldMkLst>
        <pc:spChg chg="mod">
          <ac:chgData name="Chunping Xu" userId="a5962ba47313b1f5" providerId="LiveId" clId="{986EF223-7138-4778-8849-E53CDDDBDF6A}" dt="2021-11-11T22:59:05.204" v="337"/>
          <ac:spMkLst>
            <pc:docMk/>
            <pc:sldMk cId="1463876300" sldId="1133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986EF223-7138-4778-8849-E53CDDDBDF6A}" dt="2021-11-11T23:31:12.743" v="643" actId="20577"/>
        <pc:sldMkLst>
          <pc:docMk/>
          <pc:sldMk cId="2581471721" sldId="1142"/>
        </pc:sldMkLst>
        <pc:spChg chg="mod">
          <ac:chgData name="Chunping Xu" userId="a5962ba47313b1f5" providerId="LiveId" clId="{986EF223-7138-4778-8849-E53CDDDBDF6A}" dt="2021-11-11T23:31:12.743" v="643" actId="20577"/>
          <ac:spMkLst>
            <pc:docMk/>
            <pc:sldMk cId="2581471721" sldId="11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2:32:25.741" v="55" actId="20577"/>
        <pc:sldMkLst>
          <pc:docMk/>
          <pc:sldMk cId="713607389" sldId="1144"/>
        </pc:sldMkLst>
        <pc:spChg chg="mod">
          <ac:chgData name="Chunping Xu" userId="a5962ba47313b1f5" providerId="LiveId" clId="{986EF223-7138-4778-8849-E53CDDDBDF6A}" dt="2021-11-11T22:32:25.741" v="55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3068566068" sldId="1214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2547651879" sldId="1215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839520549" sldId="1216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3958500221" sldId="1217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3037891279" sldId="1218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4017000589" sldId="1219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4089754007" sldId="1226"/>
        </pc:sldMkLst>
      </pc:sldChg>
      <pc:sldChg chg="modSp mod">
        <pc:chgData name="Chunping Xu" userId="a5962ba47313b1f5" providerId="LiveId" clId="{986EF223-7138-4778-8849-E53CDDDBDF6A}" dt="2021-11-11T22:50:38.075" v="199"/>
        <pc:sldMkLst>
          <pc:docMk/>
          <pc:sldMk cId="4117151880" sldId="1227"/>
        </pc:sldMkLst>
        <pc:spChg chg="mod">
          <ac:chgData name="Chunping Xu" userId="a5962ba47313b1f5" providerId="LiveId" clId="{986EF223-7138-4778-8849-E53CDDDBDF6A}" dt="2021-11-11T22:50:38.075" v="199"/>
          <ac:spMkLst>
            <pc:docMk/>
            <pc:sldMk cId="4117151880" sldId="122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2:56:34.739" v="307" actId="20577"/>
        <pc:sldMkLst>
          <pc:docMk/>
          <pc:sldMk cId="2606221203" sldId="1228"/>
        </pc:sldMkLst>
        <pc:spChg chg="mod">
          <ac:chgData name="Chunping Xu" userId="a5962ba47313b1f5" providerId="LiveId" clId="{986EF223-7138-4778-8849-E53CDDDBDF6A}" dt="2021-11-11T22:56:34.739" v="307" actId="20577"/>
          <ac:spMkLst>
            <pc:docMk/>
            <pc:sldMk cId="2606221203" sldId="12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3:11:47.662" v="416" actId="20577"/>
        <pc:sldMkLst>
          <pc:docMk/>
          <pc:sldMk cId="3047737732" sldId="1229"/>
        </pc:sldMkLst>
        <pc:spChg chg="mod">
          <ac:chgData name="Chunping Xu" userId="a5962ba47313b1f5" providerId="LiveId" clId="{986EF223-7138-4778-8849-E53CDDDBDF6A}" dt="2021-11-11T23:11:47.662" v="416" actId="20577"/>
          <ac:spMkLst>
            <pc:docMk/>
            <pc:sldMk cId="3047737732" sldId="1229"/>
            <ac:spMk id="160782" creationId="{BDFD54D5-728E-4DE0-B8CD-BB0D37C84E5C}"/>
          </ac:spMkLst>
        </pc:spChg>
      </pc:sldChg>
      <pc:sldChg chg="del">
        <pc:chgData name="Chunping Xu" userId="a5962ba47313b1f5" providerId="LiveId" clId="{986EF223-7138-4778-8849-E53CDDDBDF6A}" dt="2021-11-11T22:55:42.969" v="300" actId="47"/>
        <pc:sldMkLst>
          <pc:docMk/>
          <pc:sldMk cId="3871351652" sldId="1230"/>
        </pc:sldMkLst>
      </pc:sldChg>
      <pc:sldChg chg="modSp add mod">
        <pc:chgData name="Chunping Xu" userId="a5962ba47313b1f5" providerId="LiveId" clId="{986EF223-7138-4778-8849-E53CDDDBDF6A}" dt="2021-11-11T23:53:10.553" v="673" actId="20577"/>
        <pc:sldMkLst>
          <pc:docMk/>
          <pc:sldMk cId="3219081974" sldId="1231"/>
        </pc:sldMkLst>
        <pc:spChg chg="mod">
          <ac:chgData name="Chunping Xu" userId="a5962ba47313b1f5" providerId="LiveId" clId="{986EF223-7138-4778-8849-E53CDDDBDF6A}" dt="2021-11-11T23:53:10.553" v="673" actId="20577"/>
          <ac:spMkLst>
            <pc:docMk/>
            <pc:sldMk cId="3219081974" sldId="1231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986EF223-7138-4778-8849-E53CDDDBDF6A}" dt="2021-11-11T23:32:30.013" v="645"/>
        <pc:sldMkLst>
          <pc:docMk/>
          <pc:sldMk cId="3987845736" sldId="1232"/>
        </pc:sldMkLst>
        <pc:spChg chg="mod">
          <ac:chgData name="Chunping Xu" userId="a5962ba47313b1f5" providerId="LiveId" clId="{986EF223-7138-4778-8849-E53CDDDBDF6A}" dt="2021-11-11T22:53:03.295" v="299" actId="20577"/>
          <ac:spMkLst>
            <pc:docMk/>
            <pc:sldMk cId="3987845736" sldId="123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53:23.218" v="677" actId="20577"/>
        <pc:sldMkLst>
          <pc:docMk/>
          <pc:sldMk cId="1160804450" sldId="1233"/>
        </pc:sldMkLst>
        <pc:spChg chg="mod">
          <ac:chgData name="Chunping Xu" userId="a5962ba47313b1f5" providerId="LiveId" clId="{986EF223-7138-4778-8849-E53CDDDBDF6A}" dt="2021-11-11T23:53:23.218" v="677" actId="20577"/>
          <ac:spMkLst>
            <pc:docMk/>
            <pc:sldMk cId="1160804450" sldId="1233"/>
            <ac:spMk id="160782" creationId="{BDFD54D5-728E-4DE0-B8CD-BB0D37C84E5C}"/>
          </ac:spMkLst>
        </pc:spChg>
      </pc:sldChg>
      <pc:sldChg chg="add del">
        <pc:chgData name="Chunping Xu" userId="a5962ba47313b1f5" providerId="LiveId" clId="{986EF223-7138-4778-8849-E53CDDDBDF6A}" dt="2021-11-11T22:52:22.222" v="267"/>
        <pc:sldMkLst>
          <pc:docMk/>
          <pc:sldMk cId="3728214533" sldId="1233"/>
        </pc:sldMkLst>
      </pc:sldChg>
      <pc:sldChg chg="modSp add mod">
        <pc:chgData name="Chunping Xu" userId="a5962ba47313b1f5" providerId="LiveId" clId="{986EF223-7138-4778-8849-E53CDDDBDF6A}" dt="2021-11-11T23:53:30.402" v="681" actId="20577"/>
        <pc:sldMkLst>
          <pc:docMk/>
          <pc:sldMk cId="2836626294" sldId="1234"/>
        </pc:sldMkLst>
        <pc:spChg chg="mod">
          <ac:chgData name="Chunping Xu" userId="a5962ba47313b1f5" providerId="LiveId" clId="{986EF223-7138-4778-8849-E53CDDDBDF6A}" dt="2021-11-11T23:53:30.402" v="681" actId="20577"/>
          <ac:spMkLst>
            <pc:docMk/>
            <pc:sldMk cId="2836626294" sldId="1234"/>
            <ac:spMk id="160782" creationId="{BDFD54D5-728E-4DE0-B8CD-BB0D37C84E5C}"/>
          </ac:spMkLst>
        </pc:spChg>
      </pc:sldChg>
      <pc:sldChg chg="add del">
        <pc:chgData name="Chunping Xu" userId="a5962ba47313b1f5" providerId="LiveId" clId="{986EF223-7138-4778-8849-E53CDDDBDF6A}" dt="2021-11-11T22:57:33.867" v="318"/>
        <pc:sldMkLst>
          <pc:docMk/>
          <pc:sldMk cId="3947059029" sldId="1234"/>
        </pc:sldMkLst>
      </pc:sldChg>
      <pc:sldChg chg="add del">
        <pc:chgData name="Chunping Xu" userId="a5962ba47313b1f5" providerId="LiveId" clId="{986EF223-7138-4778-8849-E53CDDDBDF6A}" dt="2021-11-11T22:57:28.753" v="317"/>
        <pc:sldMkLst>
          <pc:docMk/>
          <pc:sldMk cId="802578023" sldId="1235"/>
        </pc:sldMkLst>
      </pc:sldChg>
      <pc:sldChg chg="modSp add mod ord">
        <pc:chgData name="Chunping Xu" userId="a5962ba47313b1f5" providerId="LiveId" clId="{986EF223-7138-4778-8849-E53CDDDBDF6A}" dt="2021-11-11T23:53:38.037" v="685" actId="20577"/>
        <pc:sldMkLst>
          <pc:docMk/>
          <pc:sldMk cId="2167384698" sldId="1235"/>
        </pc:sldMkLst>
        <pc:spChg chg="mod">
          <ac:chgData name="Chunping Xu" userId="a5962ba47313b1f5" providerId="LiveId" clId="{986EF223-7138-4778-8849-E53CDDDBDF6A}" dt="2021-11-11T23:53:38.037" v="685" actId="20577"/>
          <ac:spMkLst>
            <pc:docMk/>
            <pc:sldMk cId="2167384698" sldId="123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53:45.629" v="689" actId="20577"/>
        <pc:sldMkLst>
          <pc:docMk/>
          <pc:sldMk cId="3085670055" sldId="1236"/>
        </pc:sldMkLst>
        <pc:spChg chg="mod">
          <ac:chgData name="Chunping Xu" userId="a5962ba47313b1f5" providerId="LiveId" clId="{986EF223-7138-4778-8849-E53CDDDBDF6A}" dt="2021-11-11T23:53:45.629" v="689" actId="20577"/>
          <ac:spMkLst>
            <pc:docMk/>
            <pc:sldMk cId="3085670055" sldId="1236"/>
            <ac:spMk id="160782" creationId="{BDFD54D5-728E-4DE0-B8CD-BB0D37C84E5C}"/>
          </ac:spMkLst>
        </pc:spChg>
      </pc:sldChg>
      <pc:sldChg chg="add del">
        <pc:chgData name="Chunping Xu" userId="a5962ba47313b1f5" providerId="LiveId" clId="{986EF223-7138-4778-8849-E53CDDDBDF6A}" dt="2021-11-11T22:57:27.168" v="316"/>
        <pc:sldMkLst>
          <pc:docMk/>
          <pc:sldMk cId="4210605499" sldId="1236"/>
        </pc:sldMkLst>
      </pc:sldChg>
      <pc:sldChg chg="modSp add del mod ord">
        <pc:chgData name="Chunping Xu" userId="a5962ba47313b1f5" providerId="LiveId" clId="{986EF223-7138-4778-8849-E53CDDDBDF6A}" dt="2021-11-11T23:54:00.775" v="697" actId="20577"/>
        <pc:sldMkLst>
          <pc:docMk/>
          <pc:sldMk cId="275515456" sldId="1237"/>
        </pc:sldMkLst>
        <pc:spChg chg="mod">
          <ac:chgData name="Chunping Xu" userId="a5962ba47313b1f5" providerId="LiveId" clId="{986EF223-7138-4778-8849-E53CDDDBDF6A}" dt="2021-11-11T23:54:00.775" v="697" actId="20577"/>
          <ac:spMkLst>
            <pc:docMk/>
            <pc:sldMk cId="275515456" sldId="1237"/>
            <ac:spMk id="160782" creationId="{BDFD54D5-728E-4DE0-B8CD-BB0D37C84E5C}"/>
          </ac:spMkLst>
        </pc:spChg>
      </pc:sldChg>
      <pc:sldChg chg="add del">
        <pc:chgData name="Chunping Xu" userId="a5962ba47313b1f5" providerId="LiveId" clId="{986EF223-7138-4778-8849-E53CDDDBDF6A}" dt="2021-11-11T22:57:26.710" v="315"/>
        <pc:sldMkLst>
          <pc:docMk/>
          <pc:sldMk cId="4122694104" sldId="1237"/>
        </pc:sldMkLst>
      </pc:sldChg>
      <pc:sldChg chg="add del">
        <pc:chgData name="Chunping Xu" userId="a5962ba47313b1f5" providerId="LiveId" clId="{986EF223-7138-4778-8849-E53CDDDBDF6A}" dt="2021-11-11T23:09:28.082" v="398" actId="47"/>
        <pc:sldMkLst>
          <pc:docMk/>
          <pc:sldMk cId="2133687655" sldId="1238"/>
        </pc:sldMkLst>
      </pc:sldChg>
      <pc:sldChg chg="add del">
        <pc:chgData name="Chunping Xu" userId="a5962ba47313b1f5" providerId="LiveId" clId="{986EF223-7138-4778-8849-E53CDDDBDF6A}" dt="2021-11-11T22:57:26.229" v="314"/>
        <pc:sldMkLst>
          <pc:docMk/>
          <pc:sldMk cId="3694504885" sldId="1238"/>
        </pc:sldMkLst>
      </pc:sldChg>
      <pc:sldChg chg="add del">
        <pc:chgData name="Chunping Xu" userId="a5962ba47313b1f5" providerId="LiveId" clId="{986EF223-7138-4778-8849-E53CDDDBDF6A}" dt="2021-11-11T23:10:26.501" v="405" actId="47"/>
        <pc:sldMkLst>
          <pc:docMk/>
          <pc:sldMk cId="207497974" sldId="1239"/>
        </pc:sldMkLst>
      </pc:sldChg>
      <pc:sldChg chg="modSp add mod">
        <pc:chgData name="Chunping Xu" userId="a5962ba47313b1f5" providerId="LiveId" clId="{986EF223-7138-4778-8849-E53CDDDBDF6A}" dt="2021-11-11T23:02:25.034" v="351"/>
        <pc:sldMkLst>
          <pc:docMk/>
          <pc:sldMk cId="3461772541" sldId="1240"/>
        </pc:sldMkLst>
        <pc:spChg chg="mod">
          <ac:chgData name="Chunping Xu" userId="a5962ba47313b1f5" providerId="LiveId" clId="{986EF223-7138-4778-8849-E53CDDDBDF6A}" dt="2021-11-11T23:02:25.034" v="351"/>
          <ac:spMkLst>
            <pc:docMk/>
            <pc:sldMk cId="3461772541" sldId="12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02:41.395" v="354"/>
        <pc:sldMkLst>
          <pc:docMk/>
          <pc:sldMk cId="4154713289" sldId="1241"/>
        </pc:sldMkLst>
        <pc:spChg chg="mod">
          <ac:chgData name="Chunping Xu" userId="a5962ba47313b1f5" providerId="LiveId" clId="{986EF223-7138-4778-8849-E53CDDDBDF6A}" dt="2021-11-11T23:02:41.395" v="354"/>
          <ac:spMkLst>
            <pc:docMk/>
            <pc:sldMk cId="4154713289" sldId="124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04:28.752" v="364"/>
        <pc:sldMkLst>
          <pc:docMk/>
          <pc:sldMk cId="57388111" sldId="1242"/>
        </pc:sldMkLst>
        <pc:spChg chg="mod">
          <ac:chgData name="Chunping Xu" userId="a5962ba47313b1f5" providerId="LiveId" clId="{986EF223-7138-4778-8849-E53CDDDBDF6A}" dt="2021-11-11T23:04:28.752" v="364"/>
          <ac:spMkLst>
            <pc:docMk/>
            <pc:sldMk cId="57388111" sldId="124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06:02.096" v="372"/>
        <pc:sldMkLst>
          <pc:docMk/>
          <pc:sldMk cId="811322738" sldId="1243"/>
        </pc:sldMkLst>
        <pc:spChg chg="mod">
          <ac:chgData name="Chunping Xu" userId="a5962ba47313b1f5" providerId="LiveId" clId="{986EF223-7138-4778-8849-E53CDDDBDF6A}" dt="2021-11-11T23:06:02.096" v="372"/>
          <ac:spMkLst>
            <pc:docMk/>
            <pc:sldMk cId="811322738" sldId="12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17:52.601" v="453" actId="207"/>
        <pc:sldMkLst>
          <pc:docMk/>
          <pc:sldMk cId="330758406" sldId="1244"/>
        </pc:sldMkLst>
        <pc:spChg chg="mod">
          <ac:chgData name="Chunping Xu" userId="a5962ba47313b1f5" providerId="LiveId" clId="{986EF223-7138-4778-8849-E53CDDDBDF6A}" dt="2021-11-11T23:17:52.601" v="453" actId="207"/>
          <ac:spMkLst>
            <pc:docMk/>
            <pc:sldMk cId="330758406" sldId="124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11:00.115" v="408"/>
        <pc:sldMkLst>
          <pc:docMk/>
          <pc:sldMk cId="972962658" sldId="1245"/>
        </pc:sldMkLst>
        <pc:spChg chg="mod">
          <ac:chgData name="Chunping Xu" userId="a5962ba47313b1f5" providerId="LiveId" clId="{986EF223-7138-4778-8849-E53CDDDBDF6A}" dt="2021-11-11T23:11:00.115" v="408"/>
          <ac:spMkLst>
            <pc:docMk/>
            <pc:sldMk cId="972962658" sldId="124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00:02.214" v="341"/>
        <pc:sldMkLst>
          <pc:docMk/>
          <pc:sldMk cId="1533105656" sldId="1246"/>
        </pc:sldMkLst>
        <pc:spChg chg="mod">
          <ac:chgData name="Chunping Xu" userId="a5962ba47313b1f5" providerId="LiveId" clId="{986EF223-7138-4778-8849-E53CDDDBDF6A}" dt="2021-11-11T23:00:02.214" v="341"/>
          <ac:spMkLst>
            <pc:docMk/>
            <pc:sldMk cId="1533105656" sldId="124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53:53.168" v="693" actId="20577"/>
        <pc:sldMkLst>
          <pc:docMk/>
          <pc:sldMk cId="1507918893" sldId="1247"/>
        </pc:sldMkLst>
        <pc:spChg chg="mod">
          <ac:chgData name="Chunping Xu" userId="a5962ba47313b1f5" providerId="LiveId" clId="{986EF223-7138-4778-8849-E53CDDDBDF6A}" dt="2021-11-11T23:53:53.168" v="693" actId="20577"/>
          <ac:spMkLst>
            <pc:docMk/>
            <pc:sldMk cId="1507918893" sldId="1247"/>
            <ac:spMk id="160782" creationId="{BDFD54D5-728E-4DE0-B8CD-BB0D37C84E5C}"/>
          </ac:spMkLst>
        </pc:spChg>
      </pc:sldChg>
      <pc:sldChg chg="add del">
        <pc:chgData name="Chunping Xu" userId="a5962ba47313b1f5" providerId="LiveId" clId="{986EF223-7138-4778-8849-E53CDDDBDF6A}" dt="2021-11-11T23:08:55.339" v="395" actId="47"/>
        <pc:sldMkLst>
          <pc:docMk/>
          <pc:sldMk cId="4235502958" sldId="1248"/>
        </pc:sldMkLst>
      </pc:sldChg>
      <pc:sldChg chg="modSp add mod">
        <pc:chgData name="Chunping Xu" userId="a5962ba47313b1f5" providerId="LiveId" clId="{986EF223-7138-4778-8849-E53CDDDBDF6A}" dt="2021-11-11T23:54:08.488" v="701" actId="20577"/>
        <pc:sldMkLst>
          <pc:docMk/>
          <pc:sldMk cId="2546805036" sldId="1249"/>
        </pc:sldMkLst>
        <pc:spChg chg="mod">
          <ac:chgData name="Chunping Xu" userId="a5962ba47313b1f5" providerId="LiveId" clId="{986EF223-7138-4778-8849-E53CDDDBDF6A}" dt="2021-11-11T23:54:08.488" v="701" actId="20577"/>
          <ac:spMkLst>
            <pc:docMk/>
            <pc:sldMk cId="2546805036" sldId="124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08:27.331" v="392"/>
        <pc:sldMkLst>
          <pc:docMk/>
          <pc:sldMk cId="2873213252" sldId="1250"/>
        </pc:sldMkLst>
        <pc:spChg chg="mod">
          <ac:chgData name="Chunping Xu" userId="a5962ba47313b1f5" providerId="LiveId" clId="{986EF223-7138-4778-8849-E53CDDDBDF6A}" dt="2021-11-11T23:08:27.331" v="392"/>
          <ac:spMkLst>
            <pc:docMk/>
            <pc:sldMk cId="2873213252" sldId="125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12:17.468" v="420"/>
        <pc:sldMkLst>
          <pc:docMk/>
          <pc:sldMk cId="3168659367" sldId="1251"/>
        </pc:sldMkLst>
        <pc:spChg chg="mod">
          <ac:chgData name="Chunping Xu" userId="a5962ba47313b1f5" providerId="LiveId" clId="{986EF223-7138-4778-8849-E53CDDDBDF6A}" dt="2021-11-11T23:12:17.468" v="420"/>
          <ac:spMkLst>
            <pc:docMk/>
            <pc:sldMk cId="3168659367" sldId="12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18:24.108" v="467" actId="207"/>
        <pc:sldMkLst>
          <pc:docMk/>
          <pc:sldMk cId="2751855701" sldId="1252"/>
        </pc:sldMkLst>
        <pc:spChg chg="mod">
          <ac:chgData name="Chunping Xu" userId="a5962ba47313b1f5" providerId="LiveId" clId="{986EF223-7138-4778-8849-E53CDDDBDF6A}" dt="2021-11-11T23:18:24.108" v="467" actId="207"/>
          <ac:spMkLst>
            <pc:docMk/>
            <pc:sldMk cId="2751855701" sldId="1252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986EF223-7138-4778-8849-E53CDDDBDF6A}" dt="2021-11-11T23:18:14.140" v="466" actId="20577"/>
        <pc:sldMkLst>
          <pc:docMk/>
          <pc:sldMk cId="257113977" sldId="1253"/>
        </pc:sldMkLst>
        <pc:spChg chg="mod">
          <ac:chgData name="Chunping Xu" userId="a5962ba47313b1f5" providerId="LiveId" clId="{986EF223-7138-4778-8849-E53CDDDBDF6A}" dt="2021-11-11T23:18:14.140" v="466" actId="20577"/>
          <ac:spMkLst>
            <pc:docMk/>
            <pc:sldMk cId="257113977" sldId="12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2T15:36:52.191" v="711" actId="948"/>
        <pc:sldMkLst>
          <pc:docMk/>
          <pc:sldMk cId="2733800179" sldId="1254"/>
        </pc:sldMkLst>
        <pc:spChg chg="mod">
          <ac:chgData name="Chunping Xu" userId="a5962ba47313b1f5" providerId="LiveId" clId="{986EF223-7138-4778-8849-E53CDDDBDF6A}" dt="2021-11-12T15:36:52.191" v="711" actId="948"/>
          <ac:spMkLst>
            <pc:docMk/>
            <pc:sldMk cId="2733800179" sldId="1254"/>
            <ac:spMk id="160782" creationId="{BDFD54D5-728E-4DE0-B8CD-BB0D37C84E5C}"/>
          </ac:spMkLst>
        </pc:spChg>
      </pc:sldChg>
      <pc:sldMasterChg chg="del delSldLayout">
        <pc:chgData name="Chunping Xu" userId="a5962ba47313b1f5" providerId="LiveId" clId="{986EF223-7138-4778-8849-E53CDDDBDF6A}" dt="2021-11-11T22:55:42.969" v="300" actId="47"/>
        <pc:sldMasterMkLst>
          <pc:docMk/>
          <pc:sldMasterMk cId="2040590751" sldId="2147483691"/>
        </pc:sldMasterMkLst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2682291184" sldId="2147483692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3566884125" sldId="2147483693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1664139524" sldId="2147483694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662915143" sldId="2147483695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3625476546" sldId="2147483696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701584242" sldId="2147483697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3513117205" sldId="2147483698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1667081760" sldId="2147483699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941769467" sldId="2147483700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774598337" sldId="2147483701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1818874989" sldId="214748370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哥林多前书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第四课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二、关于淫乱的问题				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三、关于信徒彼此告状的问题			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四、关于婚姻的问题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五、关于祭偶像食物的问题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六、关于使徒权利的问题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七、关于参加鬼宴的问题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八、关于聚会妇女蒙头的问题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九、关于圣餐秩序的问题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11:17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十二、关于金钱奉献与管理的问题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（参林后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16:5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16:24 </a:t>
            </a:r>
          </a:p>
        </p:txBody>
      </p:sp>
    </p:spTree>
    <p:extLst>
      <p:ext uri="{BB962C8B-B14F-4D97-AF65-F5344CB8AC3E}">
        <p14:creationId xmlns:p14="http://schemas.microsoft.com/office/powerpoint/2010/main" val="279568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二、关于淫乱的问题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5:1-5:13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081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、教会中关于淫乱的问题：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5:1-5:2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风闻在你们中间有淫乱的事。这样的淫乱连外邦人中也没有，就是有人收了他的继母。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你们还是自高自大，并不哀痛，把行这事的人从你们中间赶出去。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利未记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与继母行淫的，就是羞辱了他父亲，总要把他们二人治死，罪要归到他们身上。</a:t>
            </a: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、教会中关于淫乱的问题：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5:1-5:2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、保罗对此的处理意见：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5:3-5:8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947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我身子虽不在你们那里，心却在你们那里，好像我亲自与你们同在，已经判断了行这事的人。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就是你们聚会的时候，我的心也同在。奉我们主耶稣的名，并用我们主耶稣的权能，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要把这样的人交给撒但，败坏他的肉体，使他的灵魂在主耶稣的日子可以得救。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225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雅各书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我的弟兄们，你们中间若有失迷真道的，有人使他回转，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这人该知道：叫一个罪人从迷路上转回便是救一个灵魂不死，并且遮盖许多的罪。</a:t>
            </a:r>
          </a:p>
        </p:txBody>
      </p:sp>
    </p:spTree>
    <p:extLst>
      <p:ext uri="{BB962C8B-B14F-4D97-AF65-F5344CB8AC3E}">
        <p14:creationId xmlns:p14="http://schemas.microsoft.com/office/powerpoint/2010/main" val="3128794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你们这自夸是不好的。岂不知一点面酵能使全团发起来吗？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你们既是无酵的面，应当把旧酵除净，好使你们成为新团；因为我们逾越节的羔羊基督已经被杀献祭了。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所以，我们守这节不可用旧酵，也不可用恶毒（或译：阴毒）、邪恶的酵，只用诚实真正的无酵饼。</a:t>
            </a:r>
          </a:p>
        </p:txBody>
      </p:sp>
    </p:spTree>
    <p:extLst>
      <p:ext uri="{BB962C8B-B14F-4D97-AF65-F5344CB8AC3E}">
        <p14:creationId xmlns:p14="http://schemas.microsoft.com/office/powerpoint/2010/main" val="2212882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、教会中关于淫乱的问题。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5:1-5:2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、保罗对此的处理意见。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5:3-5:8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、再次对淫乱问题处理的解释。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5:9-5:13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132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我先前写信给你们说，不可与淫乱的人相交。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此话不是指这世上一概行淫乱的，或贪婪的，勒索的，或拜偶像的；若是这样，你们除非离开世界方可。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但如今我写信给你们说，若有称为弟兄是行淫乱的，或贪婪的，或拜偶像的，或辱骂的，或醉酒的，或勒索的，这样的人不可与他相交，就是与他吃饭都不可。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因为审判教外的人与我何干？教内的人岂不是你们审判的吗？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至于外人有上帝审判他们。你们应当把那恶人从你们中间赶出去。</a:t>
            </a:r>
          </a:p>
        </p:txBody>
      </p:sp>
    </p:spTree>
    <p:extLst>
      <p:ext uri="{BB962C8B-B14F-4D97-AF65-F5344CB8AC3E}">
        <p14:creationId xmlns:p14="http://schemas.microsoft.com/office/powerpoint/2010/main" val="3797084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三、关于信徒彼此告状的问题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6:1-6:20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221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、保罗对教会中彼此告状问题的教导。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6:1-6:4</a:t>
            </a: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024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35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你们中间有彼此相争的事，怎敢在不义的人面前求审，不在圣徒面前求审呢？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岂不知圣徒要审判世界吗？若世界为你们所审，难道你们不配审判这最小的事吗？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岂不知我们要审判天使吗？何况今生的事呢？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既是这样，你们若有今生的事当审判，是派教会所轻看的人审判吗？</a:t>
            </a:r>
          </a:p>
        </p:txBody>
      </p:sp>
    </p:spTree>
    <p:extLst>
      <p:ext uri="{BB962C8B-B14F-4D97-AF65-F5344CB8AC3E}">
        <p14:creationId xmlns:p14="http://schemas.microsoft.com/office/powerpoint/2010/main" val="1160804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340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启示录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见几个宝座，也有坐在上面的，并有审判的权柄赐给他们。我又看见那些因为给耶稣作见证，并为上帝之道被斩者的灵魂，和那没有拜过兽与兽像，也没有在额上和手上受过他印记之人的灵魂，他们都复活了，与基督一同作王一千年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这是头一次的复活。（其余的死人还没有复活，直等那一千年完了。）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在头一次复活有分的有福了，圣洁了！第二次的死在他们身上没有权柄。他们必作上帝和基督的祭司，并要与基督一同作王一千年。</a:t>
            </a:r>
          </a:p>
        </p:txBody>
      </p:sp>
    </p:spTree>
    <p:extLst>
      <p:ext uri="{BB962C8B-B14F-4D97-AF65-F5344CB8AC3E}">
        <p14:creationId xmlns:p14="http://schemas.microsoft.com/office/powerpoint/2010/main" val="4117151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启示录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以后再没有咒诅；在城里有上帝和羔羊的宝座；他的仆人都要事奉他，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也要见他的面。他的名字必写在他们的额上。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不再有黑夜；他们也不用灯光、日光，因为主上帝要光照他们。他们要作王，直到永永远远。</a:t>
            </a:r>
          </a:p>
        </p:txBody>
      </p:sp>
    </p:spTree>
    <p:extLst>
      <p:ext uri="{BB962C8B-B14F-4D97-AF65-F5344CB8AC3E}">
        <p14:creationId xmlns:p14="http://schemas.microsoft.com/office/powerpoint/2010/main" val="2227588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、保罗对教会中彼此告状问题的教导。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6:1-6:4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、解决教会中彼此告状问题的基础。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6:5-6:8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024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我说这话是要叫你们羞耻。难道你们中间没有一个智慧人能审断弟兄们的事吗？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你们竟是弟兄与弟兄告状，而且告在不信主的人面前。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你们彼此告状，这已经是你们的大错了。为甚么不情愿受欺呢？为甚么不情愿吃亏呢？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你们倒是欺压人、亏负人，况且所欺压所亏负的就是弟兄。</a:t>
            </a:r>
          </a:p>
        </p:txBody>
      </p:sp>
    </p:spTree>
    <p:extLst>
      <p:ext uri="{BB962C8B-B14F-4D97-AF65-F5344CB8AC3E}">
        <p14:creationId xmlns:p14="http://schemas.microsoft.com/office/powerpoint/2010/main" val="769187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腓立比书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你们当以基督耶稣的心为心：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他本有上帝的形像，不以自己与上帝同等为强夺的；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反倒虚己，取了奴仆的形像，成为人的样式；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既有人的样子，就自己卑微，存心顺服，以至于死，且死在十字架上。</a:t>
            </a:r>
          </a:p>
        </p:txBody>
      </p:sp>
    </p:spTree>
    <p:extLst>
      <p:ext uri="{BB962C8B-B14F-4D97-AF65-F5344CB8AC3E}">
        <p14:creationId xmlns:p14="http://schemas.microsoft.com/office/powerpoint/2010/main" val="1463876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、保罗对教会中彼此告状问题的教导。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6:1-6:4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、解决教会中彼此告状问题的基础。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6:5-6:8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、从彼此告状，展开到一个更广的角度；进而提到身子的圣洁、转接到婚姻的问题。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6:9-6:20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2333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你们岂不知不义的人不能承受上帝的国吗？不要自欺！无论是淫乱的、拜偶像的、奸淫的、作娈童的、亲男色的、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偷窃的、贪婪的、醉酒的、辱骂的、勒索的，都不能承受上帝的国。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你们中间也有人从前是这样；但如今你们奉主耶稣基督的名，并藉着我们上帝的灵，已经洗净，成圣，称义了。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凡事我都可行，但不都有益处。凡事我都可行，但无论哪一件，我总不受它的辖制。</a:t>
            </a:r>
          </a:p>
        </p:txBody>
      </p:sp>
    </p:spTree>
    <p:extLst>
      <p:ext uri="{BB962C8B-B14F-4D97-AF65-F5344CB8AC3E}">
        <p14:creationId xmlns:p14="http://schemas.microsoft.com/office/powerpoint/2010/main" val="15331056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食物是为肚腹，肚腹是为食物；但上帝要叫这两样都废坏。身子不是为淫乱，乃是为主；主也是为身子。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并且上帝已经叫主复活，也要用自己的能力叫我们复活。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岂不知你们的身子是基督的肢体吗？我可以将基督的肢体作为娼妓的肢体吗？断乎不可！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岂不知与娼妓联合的，便是与她成为一体吗？因为主说：「二人要成为一体。」</a:t>
            </a:r>
          </a:p>
        </p:txBody>
      </p:sp>
    </p:spTree>
    <p:extLst>
      <p:ext uri="{BB962C8B-B14F-4D97-AF65-F5344CB8AC3E}">
        <p14:creationId xmlns:p14="http://schemas.microsoft.com/office/powerpoint/2010/main" val="3461772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但与主联合的，便是与主成为一灵。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你们要逃避淫行。人所犯的，无论甚么罪，都在身子以外，惟有行淫的，是得罪自己的身子。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岂不知你们的身子就是圣灵的殿吗？这圣灵是从上帝而来，住在你们里头的；并且你们不是自己的人，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因为你们是重价买来的。所以，要在你们的身子上荣耀上帝。</a:t>
            </a:r>
          </a:p>
        </p:txBody>
      </p:sp>
    </p:spTree>
    <p:extLst>
      <p:ext uri="{BB962C8B-B14F-4D97-AF65-F5344CB8AC3E}">
        <p14:creationId xmlns:p14="http://schemas.microsoft.com/office/powerpoint/2010/main" val="572362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022282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讨论：</a:t>
            </a: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、若今天在教会中发现有肢体陷在淫乱的罪中，该如何面对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处理？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、解决信徒之间彼此告状的最根本的基础是什么？是否可以运用到配偶之间的冲突中？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、什么是基督徒行事生活的总则？我们对于圣经中没有明文禁止的事，是否都可行？为什么？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47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日） ：预读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11122</TotalTime>
  <Words>2121</Words>
  <Application>Microsoft Office PowerPoint</Application>
  <PresentationFormat>Widescreen</PresentationFormat>
  <Paragraphs>97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2</cp:revision>
  <dcterms:created xsi:type="dcterms:W3CDTF">2020-11-05T21:27:14Z</dcterms:created>
  <dcterms:modified xsi:type="dcterms:W3CDTF">2021-12-11T02:52:24Z</dcterms:modified>
</cp:coreProperties>
</file>